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64A2-5288-4B2B-817C-8F4A9C77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F3D8-2565-4BEF-B696-CB3689A0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D28CD-1A39-45EC-9FAF-EAC52E1E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EA071-4052-4BD4-B054-0E7C8CAD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AD06C-3743-41EF-AB9B-7E42BC6DC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8D451-480D-4544-89DE-8244E43C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BAD01-1F36-493B-903C-21CB3570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BD31F-9563-4E19-B03D-2DEEC1C4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16734-BED5-4EE1-964D-7C4BB17A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B663A-2420-4A60-80A6-2A5C1A2F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E4A03-EEF3-45F0-ADD3-95C0200E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3010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物业客户投诉处理及回访(长城)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接收与登记客户投诉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分析原因并制定解决方案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实施解决方案并跟进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回访客户满意度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总结经验教训并优化流程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客户对物业服务不满意或存在问题的表达，通过正式或非正式渠道向物业公司提出。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根据性质可分为服务质量投诉、管理投诉、收费投诉等；根据紧急程度可分为紧急投诉、一般投诉等。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及时、有效地处理客户投诉，能够提升客户满意度和忠诚度。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08" r="8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客户投诉是发现服务不足和问题的重要途径，通过处理投诉可以改进服务质量。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积极处理客户投诉可以避免负面口碑传播，维护公司形象和声誉。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通过电话、邮件、信函等渠道接收客户投诉，并记录详细信息。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长城物业投诉处理流程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根据投诉性质和紧急程度进行分类，确定处理优先级。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对投诉内容进行调查核实，了解事实情况。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调查核实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与客户协商解决方案，确保方案合理、可行。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协商解决方案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按照协商的解决方案实施改进措施。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对处理结果进行回访和跟进，确保客户满意并记录处理结果。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回访与跟进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接收与登记客户投诉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设立专门的投诉电话，确保24小时畅通，及时接听并记录客户投诉。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电话投诉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设立专门的投诉邮箱，定期查收邮件，对客户投诉进行整理记录。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邮件投诉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在物业服务中心设立投诉接待窗口，接待现场投诉的客户，详细记录投诉内容。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现场投诉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通过社交媒体、官方网站等渠道接收客户投诉，并及时跟进处理。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接收渠道及方式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记录投诉客户的姓名、联系方式、房间号等基本信息。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登记客户信息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登记投诉内容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登记投诉要求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确保信息准确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详细记录客户投诉的问题、时间、地点等具体情况。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了解并记录客户对解决问题的具体要求和期望。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对登记的信息进行核对，确保信息的准确性和完整性。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与客户进一步沟通，了解投诉问题的详细情况。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对投诉问题进行初步核实，确认问题的真实性和严重性。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评估投诉问题对客户和物业公司的影响程度，为后续处理提供依据。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确定处理方案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根据初步核实和评估结果，制定相应的处理方案。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初步核实与评估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分析原因并制定解决方案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74" r="2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包括服务态度不好、服务不及时、服务不周到等问题。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包括电梯故障、水管破裂、空调不制冷等问题。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设施设备故障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包括小区内存在安全隐患、发生盗窃事件等问题。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包括物业费收取不合理、乱收费等问题。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分析投诉原因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加强员工培训，提高服务意识和技能水平；建立服务质量监督机制，定期对服务进行评估和改进。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公开透明地制定收费标准，确保收费合理；建立投诉处理机制，及时处理收费方面的投诉和纠纷。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加强设施设备的维护和保养，确保设施设备处于良好状态；建立快速响应机制，及时处理设施设备故障。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加强小区的安全管理，完善安全制度，加强安全巡查和监控；及时处理安全隐患和事件，保障小区居民的安全。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https://d.book118.com/645130100003011114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2024-09-20T22:55:36.157</cp:lastPrinted>
  <dcterms:created xsi:type="dcterms:W3CDTF">2024-09-20T14:55:36Z</dcterms:created>
  <dcterms:modified xsi:type="dcterms:W3CDTF">2024-09-20T14:55:38Z</dcterms:modified>
</cp:coreProperties>
</file>