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08500-CFB6-423C-B916-C8632031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C7024-7D8E-4D01-ABDB-4DA750FC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DEF85-358B-40F5-9148-BD338ED3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DDD57-6D1C-4F40-8E54-E75EA98AB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09528C-A18F-44FB-BF7A-0F5AB0969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CDAD2-9D1E-4A7F-BCD4-9D588B653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14F3F-CC72-414C-8618-DBBDAE98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CB4E3-6AAD-41D4-8265-7EC67CBD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FBA3B-8FF5-4C75-A6A6-6D7A8428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04750-FFB0-41AD-B5F3-8A6E320C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43F1C-B51A-4DDD-B473-C67383AC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3032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安全生产管理制度的事故案例分析与经验总结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安全生产管理制度及其实施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经验总结与教训汲取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通过分析事故案例，揭示安全生产管理制度的漏洞和不足，进而提出改进措施，提高生产安全水平。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通过总结事故案例中的经验教训，为其他企业和组织提供借鉴和参考，避免类似事故的再次发生。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促进经验分享和学习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强调安全生产的重要性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简要介绍事故发生的具体时间、地点以及涉及的人员和部门。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事故时间、地点和涉及人员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详细描述事故发生的经过、采取的应急措施以及事故造成的人员伤亡和财产损失情况。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事故经过和结果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分析事故发生的直接原因和间接原因，以及事故的性质和责任归属。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事故原因和性质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安全生产管理制度及其实施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明确各级管理人员和操作人员的安全职责，形成全员参与的安全管理格局。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针对各类作业活动，制定详细的安全操作规程，规范员工的安全行为。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定期开展安全检查，及时发现和整改安全隐患，确保生产安全。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对员工进行安全培训，提高员工的安全意识和操作技能。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对安全制度的执行情况进行定期评估，及时发现问题并加以改进。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各级管理人员要带头遵守安全制度，确保制度得到有效执行。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建立完善的安全监管机制，对违反安全制度的行为进行严肃处理。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安全意识淡漠：部分员工对安全的重要性认识不足，缺乏必要的安全意识。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制度执行不力：部分管理人员在执行安全制度时存在敷衍了事、走过场的现象。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监管不到位：安全监管部门在履行职责过程中存在疏忽和漏洞，导致安全隐患得不到及时整改。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问题，我们需要采取以下措施加以改进：加强员工的安全培训和教育，提高员工的安全意识；强化管理人员的安全责任制，确保制度得到严格执行；完善安全监管机制，加大监管力度，及时发现和整改安全隐患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详细记录事故发生的时间、地点、涉及人员、设备设施以及事故发生的具体过程。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阐述在事故发生后，现场人员如何迅速启动应急响应程序，进行紧急处置，包括切断事故源、疏散人员、报告上级等。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描述专业救援队伍和医疗人员如何迅速到达现场，进行伤员救治和现场处置情况。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救援与医疗救助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事故经过与应急处置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事故原因初步分析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根据事故经过和现场情况，初步分析事故发生的直接原因和间接原因。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深入调查与分析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成立事故调查组，对事故进行深入调查和分析，包括技术原因、管理原因、人为因素等。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专家评估与鉴定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邀请相关领域的专家对事故进行评估和鉴定，提出专业意见和建议。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https://d.book118.com/645130323240011110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2024-09-16T02:27:48.474</cp:lastPrinted>
  <dcterms:created xsi:type="dcterms:W3CDTF">2024-09-15T18:27:48Z</dcterms:created>
  <dcterms:modified xsi:type="dcterms:W3CDTF">2024-09-15T18:27:50Z</dcterms:modified>
</cp:coreProperties>
</file>