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0E5CA-511D-4650-9A19-5834CBE9E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9B7FC-1E8F-44F5-BACB-7876A9BFA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668D4-7953-4A55-896D-3116D393F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3E6DE-C50F-4E2B-B306-9962C1B1C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5BE2E-E01E-465F-816B-A08ABC955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5E454-6A35-4322-9834-52E22FE8C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D9AE9D-2A30-4853-9373-686AA64CB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04847-B0D1-410A-B51C-BD2130EA0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6CA3B-94BC-45AD-A13A-CB80F7AB9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BBE5B-61F1-4743-B505-5C7EBFF70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08F32-4091-4BAF-AA93-0CBFCD2A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333403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轴类零件加工工艺过程中的时间管理与生产计划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时间管理与生产计划的协同优化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根据客户的要求和交货期，制定合理的生产计划，确保按时交付高质量的轴类零件。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通过优化时间管理和生产计划，减少生产过程中的浪费和等待时间，提高轴类零件的加工效率。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确保轴类零件在加工过程中得到合理的安排和监控，以保证产品质量符合要求。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介绍在轴类零件加工过程中采用的时间管理策略，如工序时间的合理安排、设备利用率的提高等。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79" r="185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349" r="323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阐述如何根据客户需求、产品特性和生产能力等因素，制定轴类零件的生产计划。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分析时间管理和生产计划实施后对生产效率、产品质量和客户满意度等方面的影响。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轴类零件是机械设备中用于传递动力、支撑旋转部件的重要元件，通常呈圆柱形或圆锥形。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根据用途和结构特点，轴类零件可分为传动轴、支撑轴、控制轴等。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轴类零件的定义与分类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0" b="15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轴类零件的加工工艺流程包括备料、粗加工、热处理、精加工和检验等环节。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车削、磨削、铣削、钻孔等是轴类零件加工的主要方法。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加工工艺流程简介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主要加工方法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合理安排加工时间，提高设备利用率，减少等待和空闲时间，降低成本。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制定详细的生产计划，确保生产顺利进行，满足交货期要求，提高客户满意度。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时间管理与生产计划关系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时间管理是生产计划的基础，生产计划是时间管理的具体体现。通过合理的时间管理和周密的生产计划，可以实现轴类零件加工的高效、有序进行。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时间管理与生产计划的重要性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分析轴类零件加工过程中各工序的时间消耗，包括基本时间、辅助时间、布置工作地时间、休息和自然需要时间等。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2333" r="32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工序时间的组成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通过秒表测时、工作抽样等方法，对轴类零件加工过程中的各工序进行时间研究，确定标准时间。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时间研究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542" r="2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针对加工过程中的瓶颈工序，采用工艺改进、设备升级等措施，提高生产效率，缩短加工时间。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工序时间的确定与优化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设备布局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合理规划加工设备的布局，减少物料搬运距离和时间，提高生产流程的连贯性和效率。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建立完善的设备维护和保养制度，确保加工设备的稳定运行，减少故障停机时间。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根据轴类零件的加工精度、生产批量和交货期等要求，选择合适的加工设备，如数控机床、加工中心等。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加工设备的选择与配置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对操作人员进行轴类零件加工工艺和操作规程的培训，确保其熟练掌握操作技能。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92" b="2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鼓励操作人员学习多种技能，实现一专多能，提高生产线的灵活性和应对能力。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多能工培养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建立合理的激励机制，激发操作人员的积极性和创新精神，提高生产效率和质量。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操作人员的培训与技能提升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https://d.book118.com/645133340332011110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2024-09-16T10:41:02.520</cp:lastPrinted>
  <dcterms:created xsi:type="dcterms:W3CDTF">2024-09-16T02:41:02Z</dcterms:created>
  <dcterms:modified xsi:type="dcterms:W3CDTF">2024-09-16T02:41:04Z</dcterms:modified>
</cp:coreProperties>
</file>