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20ADC-0891-443B-956B-43BDEBC14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D6232-A15F-4046-BE58-65D2636B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5AFD2-EB59-4166-AA95-F7EBA8B41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14793-F2EA-41B7-826D-704849810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AB5688-C9DF-45A2-9C66-7F857C466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4B909D-F7B9-4757-9B96-95E2AD7D5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766083-9368-44C8-9046-C57B2F61D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AB73B-3257-4F18-86D0-5E23F6586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82C85-67FB-48F3-8457-94BF8D3FE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7FC9E-8748-4B70-87F8-4796E03D5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34E93-C6A0-4851-B364-9C9837E4B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3432424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基础头发护理PPT大纲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基础头发护理步骤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头发护理产品推荐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头发护理的日常习惯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常见头发问题及解决方案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介绍头发护理的基本概念和重要性，以及本次PPT的主要内容。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强调头发健康对于个人形象和生活质量的影响，以及正确的头发护理对于保持头发健康的重要作用。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头发护理的重要性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阐述正确的头发护理对于个人形象和自信心的提升作用，以及对于保持身体健康的积极影响。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分析现代生活中常见的头发问题，如干燥、毛躁、脱发等，强调头发护理对于预防和改善这些问题的重要性。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毛小皮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头发的最外层，由角质层组成，保护头发内部不受损伤。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毛皮质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头发的主体部分，由角蛋白组成，决定头发的质地和弹性。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毛髓质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位于头发中心部分，具有一定的保温和缓冲作用。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头发的结构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头发从毛囊中生长出来，一般持续2-6年。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退行期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休止期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00" r="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头发停止生长，逐渐向毛囊底部收缩，持续数周。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头发完全脱离毛囊，一般持续3-4个月。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头发的生长周期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头发直而平滑，较粗硬，弹性较小。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直发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头发弯曲或波浪状，较细软，弹性较大。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卷发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头发粗糙、干燥、卷曲，缺乏光泽。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沙发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头发油腻，容易粘在一起，需要经常清洁。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油发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3990" b="1399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头发的类型和特征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基础头发护理步骤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洗发是头发护理的基础步骤，能够去除头皮和头发上的污垢、油脂和残留物，保持头皮和头发的清洁健康。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洗发的重要性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根据个人发质和头皮状况，选择适当的洗发频率，一般建议油性发质的人每天洗发，干性和混合性发质的人每2-3天洗发一次。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正确的洗发频率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选择适合自己发质和头皮的洗发水，避免使用含刺激性成分或过度清洁的洗发水，以免破坏头皮和头发的天然保护屏障。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洗发水的选择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护发素的使用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护发素的作用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护发素能够为头发提供滋润和保护，改善头发的光泽度和柔顺度，减少静电和打结。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护发素的正确使用方法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将护发素均匀涂抹在头发上，避开头皮，等待一定时间后冲洗干净。根据发质和护发素类型，可适当调整涂抹量和等待时间。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护发素的选择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根据个人发质选择适合的护发素，如干枯发质可选择滋润型护发素，油性发质可选择控油型护发素。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吹风机的作用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吹风机能够快速吹干头发，减少湿气对头发的影响，同时帮助定型和打造发型。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吹风机的正确使用方法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使用吹风机时，应保持适当距离，避免过热导致头发受损。根据头发长度和厚度，选择合适的吹风温度和风速。避免长时间吹同一位置，以免造成局部热损伤。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吹风机选择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选择品质优良、噪音小、风力温和的吹风机，避免使用劣质吹风机对头发造成伤害。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吹风机的使用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梳子的作用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梳子能够梳理头发、减少打结和静电，同时按摩头皮、促进血液循环。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梳子的正确使用方法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选择适合自己发质的梳子，如硬毛梳适用于浓密、粗硬的发质，软毛梳适用于细软、易受损的发质。梳头时应从头皮开始，顺着头发生长的方向梳理，避免过度拉扯和损伤。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梳子的选择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根据个人发质和需求选择合适的梳子，如防静电梳、按摩梳等。定期清洁梳子，保持干净卫生。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梳子的选择和使用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头发护理产品推荐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洗发水是清洁头发的必备品，选择适合自己发质的洗发水是关键。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根据发质选择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干枯易断的发质适合选择滋润型洗发水，油性发质则适合控油型洗发水。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成分考量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选择含有温和表面活性剂、天然滋润成分和抗氧化剂的洗发水，能够更好地保护头发。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品牌信誉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选择知名品牌的洗发水，能够更有保障地确保产品质量和安全。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洗发水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https://d.book118.com/645134324243011121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2024-09-24T22:59:48.697</cp:lastPrinted>
  <dcterms:created xsi:type="dcterms:W3CDTF">2024-09-24T14:59:48Z</dcterms:created>
  <dcterms:modified xsi:type="dcterms:W3CDTF">2024-09-24T14:59:51Z</dcterms:modified>
</cp:coreProperties>
</file>