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83089-6D8F-4B12-87D0-1FDA90DA4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7CDCA-3493-4E7B-9D1E-8B8B07D9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A97FB-A4B0-42BC-A423-88659A8D8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37801-FF26-49C8-8518-F0C137040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62D5F5-9EFA-4218-A0BA-9FF96811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B97AD-104A-484A-9CAC-D9AA8C86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CC398-539C-4B18-9E95-4B2F5C04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40662-4F33-4C19-B483-FE6995148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B6523-1331-493B-8CAD-95DEE645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3FE38-EC2F-41E1-9259-645885EE4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B3DA4-F6B1-4AB4-A68F-FF4973CA7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0130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疾病预防健康教育知识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个人卫生与预防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环境卫生与预防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健康生活习惯与预防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了解疾病预防知识有助于提高个人和家庭的自我保护意识，减少感染疾病的风险。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通过预防疾病，可以降低医疗资源的消耗，减轻医疗体系的负担。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预防疾病有助于保持良好的健康状态，提高生活质量。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7472" b="747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如感冒、流感等，通过飞沫传播。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皮肤疾病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如湿疹、皮炎等，通过接触传播。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消化道疾病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如腹泻、痢疾等，通过食物、水等传播。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性传播疾病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如淋病、梅毒等，通过性接触传播。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疾病传播方式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如流感、麻疹等病毒可通过空气飞沫传播。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如细菌、病毒可通过接触患者或污染物传播。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食物和水传播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细菌、病毒可通过食物和水传播。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性接触传播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某些性传播疾病可通过性接触传播。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个人卫生与预防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勤洗手是预防疾病的重要措施，可以有效减少病毒和细菌的传播。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在接触公共物品、打喷嚏、咳嗽、饭前便后等情况下，应立即用肥皂和流动水洗手至少20秒，或使用含有至少60%酒精的手部消毒液。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保持呼吸道卫生，避免飞沫传播，是预防呼吸道疾病的关键。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在公共场合应佩戴口罩，尽量避免前往人群密集场所，保持室内通风良好，咳嗽、打喷嚏时应使用纸巾或弯曲手肘遮住口鼻。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保持合理的饮食与运动习惯，可以提高身体免疫力，预防疾病。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饮食应均衡，摄入足够的蔬菜、水果、全谷类食物和蛋白质，避免过多摄入高糖、高脂肪食物。定期进行适量的运动，如散步、慢跑、瑜伽等，以增强体质。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917" b="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充足的睡眠和适当的压力管理有助于提高身体免疫力，预防疾病。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保持每天7-8小时的睡眠时间，避免熬夜和作息不规律。通过冥想、瑜伽、听音乐等方式进行压力管理，放松身心，缓解压力。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充足睡眠与减压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疫苗接种与预防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https://d.book118.com/645140130121011111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2024-09-17T02:27:15.436</cp:lastPrinted>
  <dcterms:created xsi:type="dcterms:W3CDTF">2024-09-16T18:27:15Z</dcterms:created>
  <dcterms:modified xsi:type="dcterms:W3CDTF">2024-09-16T18:27:17Z</dcterms:modified>
</cp:coreProperties>
</file>