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5F5E6-0BDB-429A-83A8-32140E53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CD1BF-2369-44DB-977E-19D3D42C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DAC4-F776-4E2F-8624-E22FADB9E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D3C07-C2A5-4A20-9338-340161A6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958A1-103F-4396-8EDA-830F4B5F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8B1E8-0E71-4E77-A291-E11187BC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3CB86-76D9-4DF5-B5B0-DD8673F4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1544D-6F4D-4AD0-B3F5-B71F2A6A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8FEB8-B461-4896-B89E-E438EE1E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67660-A5F1-4A6D-BEFD-A19062B1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8618A-EFE5-419B-BF18-30F91935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134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护理礼仪与化妆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护理人员的化妆技巧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护理礼仪与化妆的实践与提升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护理礼仪是护理人员职业形象的重要组成部分，也是医院文化建设和社会文明进步的体现。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护理礼仪是指护理人员在工作中应遵循的行为规范和交往礼节，包括仪容仪表、言谈举止、服务态度等方面的要求。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良好的护理礼仪能够增强患者对护理人员的信任感和满意度，提高服务质量。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规范的护理礼仪有助于塑造医院和护理人员的良好形象，提升医院的社会声誉。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良好的护理礼仪能够促进医护人员之间的沟通与合作，提高工作效率。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古代的护理人员通常由家庭成员或仆人担任，他们的护理行为主要基于家庭传统和习俗。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随着医院和护理专业的出现，近代护理礼仪逐渐形成，强调专业性和规范性。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现代护理礼仪更加注重人文关怀和个性化服务，以满足患者的多元化需求。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保持面部、双手和衣着的清洁，定期修剪指甲，不佩戴过多的饰物。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86" r="268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避免浓妆艳抹，选择自然、淡雅的妆容，保持妆容的清新、自然。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自然妆容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保持发型整齐、干净，避免过于花哨或夸张的发型。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发型得体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使用文明、礼貌的语言，尊重患者，避免使用伤害性或攻击性的言语。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以热情、周到的态度对待患者，耐心倾听患者诉求，积极解答患者问题。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在护理过程中，保持安静，不大声喧哗或谈论与工作无关的内容。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81" b="138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日常礼仪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准时守时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遵守工作纪律，按时到达工作岗位，不迟到、早退。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尊重同事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与同事保持良好的合作关系，尊重彼此的工作和意见。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勤于学习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不断学习新知识、新技能，提高自己的专业水平和综合素质。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https://d.book118.com/645141344312011044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2024-09-07T09:38:10.422</cp:lastPrinted>
  <dcterms:created xsi:type="dcterms:W3CDTF">2024-09-07T01:38:10Z</dcterms:created>
  <dcterms:modified xsi:type="dcterms:W3CDTF">2024-09-07T01:38:12Z</dcterms:modified>
</cp:coreProperties>
</file>