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CD5ED-E752-4C60-841F-97C8C19E4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9BE5A-E001-47E9-9BC0-827E16B60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9D3A8-ABEC-478E-96BD-55278F4D4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F0E52-DC94-4411-80BA-4CDCCBD45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34BA89-BF04-41C3-A874-E00AC0207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88DF95-1FAD-4C0D-B3AF-0E45AF54D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6288D3-D770-455F-9046-64511CB7F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F05FF-04C4-45BD-BD4D-380BB1D0B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CE907-DEF4-45BD-9E6B-29679314E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269F2-5ACB-46E9-826A-4B3AC1D73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BC170-A19E-4D53-88F8-BC2CA1EAE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4313230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奢侈品牌视觉营销策划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奢侈品牌概述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视觉营销策划的重要性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奢侈品牌视觉营销策略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奢侈品牌视觉营销的实施与优化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奢侈品牌概述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7" b="296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99" b="12599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奢侈品牌的特点包括卓越的品质、独特的设计、稀缺性和高昂的价格等，它们往往代表着一种生活方式和社会地位的象征。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奢侈品牌通常是指具有高价值、高品质、高价格和高声誉的品牌，其产品往往代表着奢华、尊贵和独特性。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奢侈品牌的定义与特点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奢侈品牌在市场中占据着重要的地位，它们往往能够获得高额的利润和忠诚的客户群体。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奢侈品牌的影响力不仅局限于产品本身，还包括品牌形象、品牌文化和品牌价值等方面，它们对于推动时尚潮流和消费观念的变革也具有重要作用。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市场地位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市场影响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奢侈品牌的市场地位与影响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280" r="21280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随着数字化时代的到来，奢侈品牌纷纷加强数字化营销的力度，通过社交媒体、内容营销和搜索引擎优化等方式提升品牌知名度和影响力。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多元化产品线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为了满足消费者多样化的需求，奢侈品牌不断拓展产品线，推出更多元化的产品和服务，如配饰、香水、化妆品等。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为了寻求新的增长点，奢侈品牌不断尝试跨界合作与创新，与其他领域的品牌、艺术家和设计师等进行合作，推出联名款和限量版产品。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奢侈品牌的发展趋势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视觉营销策划的重要性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9215" r="29215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通过视觉元素，如色彩、形状、布局等，来传达品牌形象、产品特点和营销信息的一种营销策略。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直观、形象、具有强烈的冲击力和感染力，能够迅速吸引消费者的注意力，提高品牌知名度和产品销售量。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视觉营销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视觉营销的定义与特点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973" b="1097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通过精美的视觉元素，将奢侈品牌的高端、奢华形象传递给消费者，增强消费者对品牌的认同感和忠诚度。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吸引目标客户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针对目标客户群体的喜好和心理预期，制定具有吸引力的视觉营销方案，提高客户粘性和购买意愿。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通过视觉营销策略，激发消费者的购买欲望，提高产品销量和市场占有率。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视觉营销在奢侈品牌中的作用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Chanel的视觉营销策略。Chanel通过独特的视觉元素和创意广告，将品牌的高端、优雅形象传递给消费者，吸引了大量忠实粉丝，实现了销售业绩的持续增长。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Louis Vuitton的视觉营销策略。Louis Vuitton通过在广告和店面设计中运用独特的色彩和图案，突出了品牌的奢华和高贵品质，成功吸引了目标客户群体，提高了市场份额。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938" r="32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成功的视觉营销案例分析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奢侈品牌视觉营销策略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设计独特、易于识别的品牌标志，传达品牌的核心价值和特点。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品牌标志设计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品牌色彩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品牌字体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选择与品牌形象相符合的颜色，强化品牌视觉形象，提高品牌辨识度。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选用具有艺术感和现代感的字体，展现品牌的独特气质和高端品质。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https://d.book118.com/645143132301011120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2024-09-23T10:25:57.692</cp:lastPrinted>
  <dcterms:created xsi:type="dcterms:W3CDTF">2024-09-23T02:25:57Z</dcterms:created>
  <dcterms:modified xsi:type="dcterms:W3CDTF">2024-09-23T02:25:59Z</dcterms:modified>
</cp:coreProperties>
</file>