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7326-9255-4BBD-9BED-9A36E1DB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FB7F1-CB60-449F-AF8A-407C378AD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D041F-931B-457B-93F6-F6823789C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84154-A7D1-4468-B98A-42EDCB7F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F731C2-4D6D-423D-982F-83A0A6522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E374E2-CDC8-4F7A-985D-4A0B64054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7A9ED-7B25-496E-B1AA-640ADEBC6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2D7C1-6AB4-4B94-9D30-18958D606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62968-3CF1-463F-A84C-D0B0B8A6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F704B-E943-4A6B-BBB5-43560CF1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F8BF1-6B90-43C5-B771-A62ED28D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440033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医疗器械经营基础知识培训的市场调研与需求分析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医疗器械经营基础知识培训市场调研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医疗器械经营基础知识培训市场挑战与机遇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推动医疗器械行业健康发展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通过培训提高经营人员的合规意识和风险管理能力，有助于规范市场秩序，促进行业健康发展。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提升医疗器械经营人员的专业水平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通过基础知识培训，提高医疗器械经营人员的专业素养，使其更好地为客户提供服务。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适应医疗器械市场发展需求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随着医疗器械市场的不断扩大和技术的不断更新，对经营人员的专业知识和技能要求也越来越高。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覆盖全国范围内的医疗器械经营企业，包括批发、零售、连锁等多种经营形式。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采用问卷调查、访谈、文献资料分析等多种调研方法，收集相关数据和信息。其中，问卷调查主要针对医疗器械经营企业的管理人员和销售人员，访谈对象则包括行业专家和监管部门负责人等。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医疗器械市场规模庞大，增长迅速。随着医疗技术的不断进步和人们健康意识的提高，医疗器械市场需求不断增长。预计未来几年，医疗器械市场将保持稳定增长。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医疗器械市场增长受益于医疗技术的创新和发展。随着人工智能、大数据等技术的应用，医疗器械在疾病预防、诊断和治疗等方面发挥着越来越重要的作用。这些技术的发展为医疗器械市场提供了新的增长动力。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医疗器械种类繁多，按照使用目的和功能可分为诊断器械、治疗器械、辅助器械等。各类器械具有不同的特点和使用范围，满足医疗机构和患者的多样化需求。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医疗器械具有高技术含量、高附加值和高风险等特点。医疗器械的研发和生产涉及多学科交叉，技术门槛较高。同时，医疗器械直接关系到患者的生命安全和身体健康，因此对其安全性和有效性有严格要求。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国家对医疗器械行业实行严格的监管政策，包括注册管理、生产许可、经营许可等制度。这些政策法规确保了医疗器械的安全性和有效性，维护了市场秩序和公平竞争。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随着医疗器械市场的不断发展，政策法规环境也在不断完善。近年来，国家出台了一系列政策措施，鼓励医疗器械的创新和发展，推动产业转型升级。这些政策为医疗器械市场的健康发展提供了有力保障。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医疗器械经营基础知识培训需求分析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医疗器械经营企业从业人员，包括管理人员、销售人员、技术人员等。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从业人员需要具备医疗器械相关法律法规、产品知识、市场营销等方面的基础知识，同时还需要不断提升自身的专业技能和综合素质。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培训对象和需求特点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医疗器械法律法规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医疗器械产品知识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医疗器械技术基础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培训内容和课程设置建议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包括医疗器械监督管理条例、医疗器械注册管理办法等相关法律法规。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包括医疗器械分类、产品特点、使用范围、禁忌症等方面的知识。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包括市场调研、营销策略、销售技巧等方面的知识。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包括医疗器械技术原理、操作维护等方面的知识。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可以采用线上或线下培训形式，也可以结合两种形式进行混合培训。线上培训可以利用网络平台进行远程教学，线下培训可以组织现场授课和实践操作。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形式的不同，可以灵活安排培训时间。一般来说，线上培训时间相对灵活，可以根据学员的时间安排进行学习；线下培训时间相对固定，需要提前规划好培训计划和时间表。同时，为了保证培训效果，需要合理安排培训周期和课时长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培训形式和时间安排探讨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https://d.book118.com/645144003311011043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2024-09-05T19:22:30.064</cp:lastPrinted>
  <dcterms:created xsi:type="dcterms:W3CDTF">2024-09-05T11:22:30Z</dcterms:created>
  <dcterms:modified xsi:type="dcterms:W3CDTF">2024-09-05T11:22:31Z</dcterms:modified>
</cp:coreProperties>
</file>