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A3402-44DA-4680-BAAC-47EB41F66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D4CD2-2F79-4884-BA68-26ABD5FD8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B72B3-5820-40FA-B31A-B5A95839F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C05E8-27DB-4645-8F99-EF07A671B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3616D0-AC41-4699-AFC3-2B22A00D7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BC879-2BB4-41F3-86D0-E3FC6123F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7F2CD4-50E7-44D1-A8C5-AEF44CC0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95939-A186-4AC6-AF96-00F0778E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0A1DB-C524-42CB-8FE8-B49CC494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93065-C265-466A-BB36-4E11A1672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E16E3-143B-48FD-9983-7C8A6DB43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4421304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经典流行音乐课程分析报告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经典流行音乐概述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经典流行音乐课程分析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经典流行音乐的影响与价值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经典流行音乐课程面临的挑战与对策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35" b="16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经典流行音乐课程是近年来在国内逐渐兴起的一门音乐课程，旨在通过学习经典流行音乐作品，提高学生的音乐素养和审美能力。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随着音乐教育的普及和深入，越来越多的学校和机构开始开设经典流行音乐课程，以满足学生对音乐学习的需求。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本研究旨在通过对经典流行音乐课程的分析，探讨该课程的教学内容、教学方法和教学效果等方面的问题，为今后的音乐教育提供参考和借鉴。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经典流行音乐概述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经典流行音乐是一种广受欢迎的音乐形式，具有独特的风格和特点。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流行音乐通常具有朗朗上口的旋律和歌词，易于记忆和传播。它融合了多种音乐元素，如节奏、和声和旋律，创造出独特的音乐风格。此外，经典流行音乐还具有广泛的受众群体，跨越了年龄、文化和地域界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经典流行音乐的定义与特点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经典流行音乐经历了长期的发展和演变，成为当今广受欢迎的音乐形式之一。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流行音乐起源于20世纪初的美国和欧洲，最初受到布鲁斯、R&amp;B和摇滚等音乐风格的影响。随着时间的推移，经典流行音乐不断演变和发展，吸收了世界各地的音乐元素，形成了多元化的风格和流派。如今，经典流行音乐在全球范围内广受欢迎，对音乐产业和文化产生了深远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经典流行音乐的历史与发展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经典流行音乐课程分析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本课程以经典流行音乐为核心，分为理论和实践两个部分。理论部分包括音乐基础知识、音乐历史和经典流行音乐风格的介绍；实践部分则涵盖了演唱、演奏和编曲的技能训练。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课程内容包括了从20世纪初至今的经典流行音乐作品，涉及多种音乐风格，如爵士、摇滚、流行、R&amp;B等。此外，课程还注重培养学生的音乐审美和鉴赏能力。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17" b="52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本课程采用传统与现代相结合的教学方法，包括讲授、讨论、案例分析、实践操作等。教师鼓励学生主动参与，提出问题和思考。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除了传统的课堂教学，教师还运用多媒体、网络和数字化技术等手段辅助教学，如在线学习平台、音乐制作软件等，以提高教学效果。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课程评价与反馈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课程评价主要包括平时成绩和期末考试两部分。平时成绩包括课堂参与度、作业完成情况等；期末考试则包括理论考试和技能考核，全面检验学生的学习成果。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教师会定期收集学生意见和建议，对课程进行持续改进。同时，教师也会根据学生的表现和反馈，对教学方法和手段进行调整，以更好地满足学生的学习需求。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https://d.book118.com/645144213043011101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2024-09-09T12:28:10.758</cp:lastPrinted>
  <dcterms:created xsi:type="dcterms:W3CDTF">2024-09-09T04:28:10Z</dcterms:created>
  <dcterms:modified xsi:type="dcterms:W3CDTF">2024-09-09T04:28:12Z</dcterms:modified>
</cp:coreProperties>
</file>