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A6403-E3E4-4E94-A233-68B4587AC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9D93F-9799-40D1-9125-904EACF3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D0CB-A5E6-482F-AED8-CDA82D6C5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4D2BC-EF39-446E-8862-448D926C2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325C8-D06E-44DE-819E-BA538864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7D2FF-D7E3-4324-BD01-1A0209B5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146F99-C2F9-4F6F-AFA0-D19105A20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B0A74-23A3-40C1-97D9-237700008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57370-52EA-4706-A397-3C77AA286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C598C-0A32-4A58-A4F0-D8D2ED06A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64F4E-245F-43D6-A5FC-2794D376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144243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下的合同签订及审查法律风险防范培训\n## 1.民法典概述及其对合同签订的影响\n### 1.1民法典的发展历程和重要意义\n### 1.2民法典对合同签订的基本原则和要求\n### 1.3民法典对合同类型和条款的规定\n## 2.合同签订的法律风险防范\n### 2.1合同主体资格的法律风险防范\n### 2.2合同标的的法律风险防范\n### 2.3合同履行的法律风险防范\n## 3.合同审查的法律风险防范\n### 3.1合同审查的重要性及方法\n### 3.2合同审查对合同效力的影响\n### 3.3合同审查中应注意的法律问题\n## 4.民法典下的合同纠纷处理\n### 4.1合同纠纷的类型及处理方式\n### 4.2民法典对合同纠纷处理的规定\n### 4.3合同纠纷预防与应对策略\n## 5.实战案例分析与讨论\n### 5.1民法典下的成功合同签订与审查案例\n### 5.2民法典下的合同纠纷案例解析\n### 5.3从案例中学习合同签订与审查的法律风险防范技巧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600"/>
              <a:t>民法典下的合同签订及审查法律风险防范培训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民法典概述及其对合同签订的影响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民法典的发展历程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1986年《民法通则》颁布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2002年《合同法》颁布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2020年《民法典》颁布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民法典的重要意义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整合了民事法律规范，完善了中国特色社会主义法律体系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保障了人民群众的合法权益，促进了社会公平正义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为社会主义市场经济提供了法治保障，有利于优化营商环境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民法典的发展历程和重要意义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合同签订的基本原则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自愿原则：合同当事人应当遵循自己的意愿进行合同签订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公平原则：合同当事人在权利和义务关系中应当公平对待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诚信原则：合同当事人在行使权利和履行义务过程中应当诚实守信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合同签订的要求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合同内容应当符合法律法规的规定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合同形式应当符合法律规定的形式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合同当事人的意思表示应当真实、明确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民法典对合同签订的基本原则和要求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民法典对合同类型和条款的规定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3" name="组合 19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4" name="组合 19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合同类型的规定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民法典规定了19种典型合同，如买卖合同、租赁合同、借款合同等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当事人可以根据实际情况约定合同类型，但不限于民法典规定的合同类型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9" name="组合 19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合同条款的规定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合同条款应当明确、具体，以便于确定合同当事人的权利和义务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民法典对合同当事人的权利和义务进行了规定，当事人应当遵守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合同签订的法律风险防范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合同主体资格的法律风险防范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组合 2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组合 20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确认合同主体资格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应当审查合同当事人是否具有完全民事行为能力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应当审查合同当事人的主体资格证明文件，如营业执照、组织机构代码证等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组合 21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避免合同主体资格瑕疵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避免与无民事行为能力或者限制民事行为能力的当事人签订合同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避免与未经核准登记或者未经批准的当事人签订合同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合同标的的法律风险防范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组合 22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明确合同标的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应当明确合同标的的名称、数量、质量、规格、型号等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应当明确合同标的的交付时间、地点、方式等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组合 22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防范合同标的瑕疵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应当对合同标的进行实地考察，了解合同标的的真实情况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应当对合同标的进行充分调查，了解合同标的的法律风险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确保合同履行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应当确保合同当事人按照约定的时间、地点、方式履行合同义务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应当确保合同当事人履行合同义务的过程中遵守法律法规的规定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防范合同履行瑕疵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应当及时了解合同履行过程中可能出现的问题，并采取有效措施防范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应当保留合同履行过程中的相关证据，以便在发生纠纷时进行维权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合同履行的法律风险防范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合同审查的法律风险防范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合同审查的重要性及方法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合同审查的重要性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防止合同瑕疵，降低法律风险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保护合同当事人的合法权益，维护市场秩序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合同审查的方法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应当全面审查合同条款，确保合同内容符合法律法规的规定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应当审查合同当事人的意思表示，确保合同当事人的真实意愿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https://d.book118.com/645144243211011112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民法典下的合同签订及审查法律风险防范培训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2024-09-19T00:13:29.796</cp:lastPrinted>
  <dcterms:created xsi:type="dcterms:W3CDTF">2024-09-18T16:13:29Z</dcterms:created>
  <dcterms:modified xsi:type="dcterms:W3CDTF">2024-09-18T16:13:31Z</dcterms:modified>
</cp:coreProperties>
</file>