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9E92B-D394-4A3A-A9DB-BB93D9AF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25C6F-3FC7-41E6-88A0-EC6F06E70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D370F-32AA-4B4F-9C8E-D6791419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CE178-BB62-4717-90F4-DBE405574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2071F-C278-4F27-91A6-126D96925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BA33F1-CE6F-4DAC-9584-0B422A424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048E6-4EE7-40BC-BDDC-223D6AE5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095C3-E216-46E4-8E7E-03DDE3EB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B045E-392C-473E-8CBE-43A371DFF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33D59-68BC-4187-BBB1-24B267FB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BEC0F-0D90-44EE-8736-421F1D51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44334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智能驾驶发展的技术与政策支持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智能驾驶发展挑战与机遇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4" b="1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智能驾驶技术的快速发展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随着人工智能、传感器、高精度地图等技术的不断进步，智能驾驶技术日益成熟，为交通运输行业带来革命性变革。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提高交通安全性和效率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智能驾驶技术通过减少人为因素造成的交通事故，提高道路交通安全性和通行效率。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推动汽车产业转型升级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智能驾驶技术的发展将推动汽车产业的转型升级，促进汽车产业与互联网、人工智能等产业的深度融合。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美国、欧洲、日本等发达国家在智能驾驶技术研发和应用方面处于领先地位，已推出多款智能驾驶汽车并进行路测。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中国政府高度重视智能驾驶技术发展，制定了一系列政策措施推动智能驾驶技术的研发和应用。国内企业如百度、华为、腾讯等也在智能驾驶领域取得显著进展，推出多款智能驾驶汽车并进行路测。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合作与竞争态势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国际间智能驾驶技术合作与竞争日益激烈，跨国汽车企业、科技公司等纷纷加强合作，共同推动智能驾驶技术的发展。同时，各国政府也加强监管和合作，确保智能驾驶技术的安全和可持续发展。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智能驾驶关键技术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通过发射激光束并测量反射回来的时间，精确测量周围环境物体的距离和形状。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激光雷达（LiDAR）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捕捉道路图像，识别交通信号、车道线、行人等关键信息。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摄像头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通过发射毫米波并接收反射信号，检测周围物体的距离和速度。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毫米波雷达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利用超声波的反射来检测近距离物体的距离和形状。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超声波传感器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根据车辆当前位置和目的地，规划出最优行驶路径。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通过控制车辆的转向、加速和制动等系统，实现车辆的稳定行驶和避障。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基于传感器数据和地图信息，做出实时驾驶决策，如跟车、超车、停车等。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控制与执行技术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通过训练大量数据，使神经网络能够自主识别交通场景中的关键元素。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通过与环境的交互学习驾驶策略，不断优化驾驶行为。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利用图像处理技术识别交通场景中的物体和事件。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V2X通信技术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车与车通信（V2V）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实现车辆之间的实时信息交流，提高行车安全性。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车与行人通信（V2P）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车辆与行人之间进行信息交流，提醒行人注意交通安全。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车与基础设施通信（V2I）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车辆与交通信号灯、路侧设备等基础设施进行通信，获取实时交通信息。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车与网络通信（V2N）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车辆通过移动网络或专用网络与其他实体进行通信，实现远程控制和信息服务。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智能驾驶政策支持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制定智能驾驶发展战略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国家出台相关政策，明确智能驾驶发展目标、路径和重点任务，为智能驾驶产业提供宏观指导。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完善法律法规体系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修订和完善道路交通安全、车辆管理等相关法律法规，为智能驾驶车辆上路测试和运营提供法律依据。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加强标准体系建设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制定智能驾驶相关标准，包括车辆安全、性能测试、数据交换等方面，推动智能驾驶产业规范化发展。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建设基础设施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地方政府加大投入，建设智能交通基础设施，包括高精度地图、通信网络、交通信号灯等，为智能驾驶提供必要保障。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地方政府建立健全智能驾驶安全监管机制，加强对智能驾驶车辆的安全检查和监管，确保公众安全。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地方政府出台政策，支持智能驾驶技术在城市公交、出租车、物流等领域的创新应用，推动智能驾驶商业化落地。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https://d.book118.com/645144334331011110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2024-09-16T10:22:41.260</cp:lastPrinted>
  <dcterms:created xsi:type="dcterms:W3CDTF">2024-09-16T02:22:41Z</dcterms:created>
  <dcterms:modified xsi:type="dcterms:W3CDTF">2024-09-16T02:22:43Z</dcterms:modified>
</cp:coreProperties>
</file>