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3972970-905B-42ED-BE1B-8B2605AE547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A0127-F561-46D5-91DA-D8337226F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77C3B-257D-49FC-BBFA-AD9B79C7F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E036E-1EB7-4CDF-B7EA-723EE4A64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A690B8-9F4E-4FCF-86E7-F95F30E6A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E7AA30-EB3F-41C6-8986-FC40020B8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F36690-ADF8-4182-BD3A-561DE081D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05DE1E-FB24-46CB-BC19-05A5F481D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751392-78AE-45C5-B5AD-3CBC70A39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D017E0-C063-47C5-991C-F80AF6D7C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8B004-470B-4C29-AF18-ADDC24F60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9A73B-59D1-449F-8150-BAA4F63CC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FEE15A1-1FF6-4573-A93C-A3124531995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92F75F2-58E0-490E-A212-D22ABF07824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200120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企业礼仪禮臺培训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企业礼仪的基本原则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企业礼仪培训的实施方案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企业礼仪在不同场合的应用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企业礼仪的文化差异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什么是企业礼仪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企业礼仪是指在商务场合中，员工应该遵循的行为规范和礼节。企业礼仪包括言谈举止、仪容仪表、社交礼仪等方面。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增加企业吸引力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提升企业形象和品牌价值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增强员工间的团队合作和友好关系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提高客户忠诚度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增加客户信任和合作意愿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助力个人成长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提升员工个人素质和职业发展机会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企业礼仪培训的必要性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提升自身品质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礼仪不仅是一种个人修养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拓展商机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适应不同场合的礼仪规范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提高服务质量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企业礼仪培训可以规范员工的行为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仪容仪表规范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整洁得体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注意穿着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仪表端庄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沟通技巧和人际交往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表达清晰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商务社交礼仪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礼貌用语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宾主礼仪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礼仪守则解读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保持礼貌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注重礼节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2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企业礼仪培训是组织对员工进行礼仪规范和职业素质提升的培训。通过培训，员工可以学习如何正确行为举止，提高自身的职业素质，提升企业形象和信誉。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尊重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尊重他人的时间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尊重他人的地位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尊重他人的意见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言行举止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仪容仪表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守信用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守信用是指做事要言出必行，不能食言。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诚实守信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诚实守信是指做人要真诚，言行保持一致。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信守承诺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信守承诺是指答应的事情要兑现，不推卸责任。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诚信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言而有信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言而有信是指说话要有根据，不随意胡扯。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合作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合作精神是企业成功的关键，员工应该学会团队合作和协调。合作包括尊重他人、倾听建议、分享成果等方面。只有团队的协作，企业才能更好地发展壮大。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企业礼仪培训的实施方案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培训目标设定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设定员工应掌握的礼仪知识和技巧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通过问卷调查等方式评估培训效果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确保目标具体，便于评估培训效果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具体可衡量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礼仪知识传授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实际案例分析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角色扮演活动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培训内容设计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内容设计原则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符合企业实际需求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考虑员工现状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生动有趣易于理解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培训方式选择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根据培训对象的特点和培训内容的复杂度，选择合适的培训方式。培训方式可以包括讲座、案例分析、角色扮演等。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问卷调查、观察反馈等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评估方式选择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评估是否达到预期效果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根据评估结果调整培训方案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改进措施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总结与展望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总结培训取得的成绩和效果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成果总结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分析培训中存在的问题和不足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不足之处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展望企业礼仪培训的未来发展方向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发展展望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反馈与改进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接受员工对培训的反馈，不断改进培训方案和内容，提升培训效果。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https://d.book118.com/645200120014011130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企业礼仪禮臺培训</vt:lpstr>
      <vt:lpstr>目录</vt:lpstr>
      <vt:lpstr>第1章 企业礼仪培训的重要性</vt:lpstr>
      <vt:lpstr> </vt:lpstr>
      <vt:lpstr>企业礼仪的作用</vt:lpstr>
      <vt:lpstr>企业礼仪培训的必要性</vt:lpstr>
      <vt:lpstr>企业礼仪培训的内容</vt:lpstr>
      <vt:lpstr>企业礼仪培训的内容</vt:lpstr>
      <vt:lpstr>第2章 企业礼仪的基本原则</vt:lpstr>
      <vt:lpstr>尊重</vt:lpstr>
      <vt:lpstr>自律</vt:lpstr>
      <vt:lpstr>诚信</vt:lpstr>
      <vt:lpstr> </vt:lpstr>
      <vt:lpstr>第3章 企业礼仪培训的实施方案</vt:lpstr>
      <vt:lpstr>培训目标设定</vt:lpstr>
      <vt:lpstr>培训内容设计</vt:lpstr>
      <vt:lpstr> </vt:lpstr>
      <vt:lpstr>培训效果评估</vt:lpstr>
      <vt:lpstr>总结与展望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2024-09-29T15:16:05.348</cp:lastPrinted>
  <dcterms:created xsi:type="dcterms:W3CDTF">2024-09-29T07:16:05Z</dcterms:created>
  <dcterms:modified xsi:type="dcterms:W3CDTF">2024-09-29T07:16:07Z</dcterms:modified>
</cp:coreProperties>
</file>