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54C4C-9F6E-4714-BBD1-3F0C30F3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9E41C-870D-406D-8F7A-84A6AA7A9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6A00C-2229-4339-AAEB-C5BE1904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2DA3B-B7A3-4FE7-BC6D-9F0664CB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5F72D2-DF2B-4804-8646-B960A059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46A76B-F3AA-46F7-9571-60EEB468C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7BDC9-4F86-418F-94BA-3629140A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6C163-9A18-42BC-8490-10A388726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80E50-B8BC-4F61-A75A-72E81483F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E88B7-ACEF-4FB7-805C-7871EB3B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E45DE-F797-47CD-A90D-6434F0AF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00133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前台接待的基本礼仪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前台接待进阶礼仪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提升职业素养的方法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前台接待是企业形象的第一展示窗口，员工的专业形象和礼仪举止直接影响到客户对企业的印象。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品牌口碑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前台接待礼仪体现了企业的文化和价值观，通过良好的礼仪展示企业的精神风貌和品牌形象。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前台接待的优质服务能够提升企业在客户心中的口碑，进而提高企业的知名度和美誉度。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提高企业形象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前台接待需要具备良好的沟通技巧，能够快速、准确地理解客户需求，提供及时、有效的服务。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前台接待应保持热情、友好的服务态度，让客户感受到企业的专业和关爱，提高客户对企业的信任感和满意度。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客户需求满足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前台接待应积极关注客户需求，提供个性化的服务，让客户感受到企业的关怀和重视。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前台接待在商务活动中扮演着重要的角色，掌握商务礼仪能够为企业赢得合作伙伴的尊重和信任。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商务礼仪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前台接待在商务沟通中起到桥梁作用，能够准确传达企业信息，促进商务合作的顺利进行。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优质的前台接待服务能够为企业带来更多的商业机会和合作伙伴，促进企业的业务拓展和经济发展。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商务拓展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促进商务合作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前台接待的基本礼仪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保持面部清洁，发型整齐，穿着得体，符合公司形象要求。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375" r="2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整洁大方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女性前台应适度化妆，以淡妆为宜，展现自然、清新的形象。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适度化妆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选择适当的饰品，如耳环、项链、手链等，但不宜过多或过于华丽。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饰品佩戴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用语文明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使用礼貌用语，措辞得体，表达清晰，避免使用带有攻击性或歧视性的言语。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热情友好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对待来访者要热情友好，面带微笑，保持亲切的态度。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认真倾听来访者的需求和问题，给予及时的回应和解答。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917" r="21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主动迎接来访者，询问其来意，根据需求进行引导。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接待引导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根据来访者的需求，协调安排相关人员会面，并保持沟通顺畅。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安排会面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会面结束后，礼貌地送来访者离开，感谢其来访，并表示欢迎再次光临。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送客离开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礼貌问候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接听电话时，应先礼貌地问候对方，自报家门，然后询问对方需求。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认真记录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对于对方提出的需求或问题，应及时记录并给予回应。通话结束时，应礼貌地感谢对方来电。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及时接听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听到电话铃声应尽快接听，避免让来电者等待过久。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电话礼仪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前台接待进阶礼仪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419" r="2641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商务礼仪是人们在商务活动中，为了维护企业形象和个人职业形象，在语言、行为和服饰等方面所应遵循的规范和准则。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商务场合的着装要求整洁、得体、符合场合，同时要注重色彩搭配和品牌选择。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商务着装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商务沟通中要注重语言文明、清晰、准确，同时要尊重对方，避免使用带有攻击性或贬低性的语言。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商务拜访时要提前预约，准时到达，并带好相关资料和礼物，拜访过程中要保持谦虚、礼貌。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商务拜访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商务礼仪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会议礼仪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会议礼仪概述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会议礼仪是指在会议中，为了保持会议的顺利进行和与会者的良好形象，需要遵循的一系列规范和准则。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会议准备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参会者需要提前了解会议主题、议程和参会人员，准备好相关资料和发言稿，同时要注意自己的形象和言行举止。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会议进行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在会议中要认真听取他人发言，不随意打断或插话，同时要做好笔记和总结，保持会场整洁和安静。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会议结束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会议结束后要向主持人和其他参会者致谢，同时要做好后续跟进工作。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https://d.book118.com/645200133134011122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2024-09-25T21:35:32.680</cp:lastPrinted>
  <dcterms:created xsi:type="dcterms:W3CDTF">2024-09-25T13:35:32Z</dcterms:created>
  <dcterms:modified xsi:type="dcterms:W3CDTF">2024-09-25T13:35:34Z</dcterms:modified>
</cp:coreProperties>
</file>