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21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54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8054A-5852-4D5E-8219-8B29AF67A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85F9C-5457-4C40-B192-367D7E365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87E67-19DD-4D4E-8735-0F02AF7CE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70ED08-940B-4086-A4B5-E3F99516C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A6C1F2-5683-4579-B62A-D148529BD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C8427B-9A7C-424D-80F3-1A9E2FBD9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A1DE47-6815-4006-9339-D2A963F52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C41723-E1B2-4913-AB7A-736C0C0EB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733887-3065-4250-9BD9-A9C2B4ED7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D6D77-F2D8-49F1-A42A-275D74E9D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F4F6A-CF1D-459A-B8A3-153734EBA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9201" r:id="rId2"/>
    <p:sldLayoutId id="2147499202" r:id="rId3"/>
    <p:sldLayoutId id="2147499203" r:id="rId4"/>
    <p:sldLayoutId id="2147499204" r:id="rId5"/>
    <p:sldLayoutId id="2147499205" r:id="rId6"/>
    <p:sldLayoutId id="2147499206" r:id="rId7"/>
    <p:sldLayoutId id="2147499207" r:id="rId8"/>
    <p:sldLayoutId id="2147499208" r:id="rId9"/>
    <p:sldLayoutId id="2147499209" r:id="rId10"/>
    <p:sldLayoutId id="214749921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20" Type="http://schemas.openxmlformats.org/officeDocument/2006/relationships/tags" Target="../tags/tag207.xml" /><Relationship Id="rId21" Type="http://schemas.openxmlformats.org/officeDocument/2006/relationships/tags" Target="../tags/tag208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15" Type="http://schemas.openxmlformats.org/officeDocument/2006/relationships/tags" Target="../tags/tag251.xml" /><Relationship Id="rId16" Type="http://schemas.openxmlformats.org/officeDocument/2006/relationships/tags" Target="../tags/tag252.xml" /><Relationship Id="rId17" Type="http://schemas.openxmlformats.org/officeDocument/2006/relationships/tags" Target="../tags/tag253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20130333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提高项目管理效率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制定明确的项目计划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建立有效的沟通机制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采用先进的管理工具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培养团队成员的能力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加强项目风险管理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制定明确的项目计划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确定项目目标</a:t>
            </a:r>
            <a:endParaRPr lang="zh-CN" altLang="en-US"/>
          </a:p>
        </p:txBody>
      </p:sp>
      <p:sp>
        <p:nvSpPr>
          <p:cNvPr id="1048958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62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6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4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调整项目目标：在项目过程中，根据实际情况及时调整项目目标，确保项目与实际需求相匹配。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76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项目目标与项目计划的关系：项目目标是制定项目计划的基础，项目计划是实现项目目标的保障。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78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明确项目目标的意义：确保项目团队成员对项目目标有清晰的认识，减少沟通成本和避免误解。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0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制定项目目标的方法：通过SWOT分析、SMART原则等制定明确、可衡量、可达成、相关性强和时限明确的项目目标。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制定项目计划表</a:t>
            </a:r>
            <a:endParaRPr lang="zh-CN" altLang="en-US"/>
          </a:p>
        </p:txBody>
      </p:sp>
      <p:sp>
        <p:nvSpPr>
          <p:cNvPr id="104901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明确项目目标：确保所有成员对项目目标有清晰的认识，避免出现误解和分歧。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制定详细计划：根据项目目标，制定详细的项目计划，包括时间表、资源分配、任务分配等。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沟通与协调：在制定项目计划过程中，需要与项目团队成员进行充分沟通，确保每个人对计划都有清晰的理解，并协调各方面的资源。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调整与优化：在项目实施过程中，根据实际情况对项目计划进行调整和优化，确保项目能够顺利进行。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分配资源</a:t>
            </a:r>
            <a:endParaRPr lang="zh-CN" altLang="en-US"/>
          </a:p>
        </p:txBody>
      </p:sp>
      <p:sp>
        <p:nvSpPr>
          <p:cNvPr id="1049074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6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8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0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2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评估可用资源：对现有资源进行评估，了解可用资源的数量和质量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4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确定项目所需资源：根据项目需求，明确人力、物力、财力等资源需求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6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制定资源分配计划：根据项目需求和可用资源情况，制定合理的资源分配计划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8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确保资源到位：确保所需资源及时到位，为项目顺利推进提供保障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设定时间表</a:t>
            </a:r>
            <a:endParaRPr lang="zh-CN" altLang="en-US"/>
          </a:p>
        </p:txBody>
      </p:sp>
      <p:sp>
        <p:nvSpPr>
          <p:cNvPr id="1049124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确定项目开始和结束时间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制定详细的项目计划和时间表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明确每个阶段的任务和时间节点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确保时间表的可执行性和灵活性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建立有效的沟通机制</a:t>
            </a:r>
            <a:endParaRPr lang="zh-CN" altLang="en-US"/>
          </a:p>
        </p:txBody>
      </p:sp>
      <p:sp>
        <p:nvSpPr>
          <p:cNvPr id="104916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定期召开项目会议</a:t>
            </a:r>
            <a:endParaRPr lang="zh-CN" altLang="en-US"/>
          </a:p>
        </p:txBody>
      </p:sp>
      <p:sp>
        <p:nvSpPr>
          <p:cNvPr id="1049230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4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8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6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参会人员：项目组成员及相关负责人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8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会议内容：汇报工作进展，讨论遇到的问题及解决方案，分配下一步任务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0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目的：及时了解项目进展情况，解决问题，提高效率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2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会议时间：每周或每两周一次，根据项目实际情况确定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保持团队成员之间的沟通</a:t>
            </a:r>
            <a:endParaRPr lang="zh-CN" altLang="en-US"/>
          </a:p>
        </p:txBody>
      </p:sp>
      <p:sp>
        <p:nvSpPr>
          <p:cNvPr id="1049288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定期召开项目会议，让团队成员分享工作进展、遇到的问题和需要的支持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94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8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采用平等和公正的方式进行沟通，多听取不同观点，寻找共同点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00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2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4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建立有效的沟通渠道，如电子邮件、即时消息、电话等，以便团队成员随时联系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06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8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0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鼓励团队成员提出建设性反馈，及时调整项目计划和任务分配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及时反馈项目进展情况</a:t>
            </a:r>
            <a:endParaRPr lang="zh-CN" altLang="en-US"/>
          </a:p>
        </p:txBody>
      </p:sp>
      <p:sp>
        <p:nvSpPr>
          <p:cNvPr id="1049346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50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4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5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2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及时解决项目中出现的问题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4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及时调整项目计划和进度安排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6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定期召开项目进展会议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8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及时汇报项目进展情况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有效解决沟通障碍</a:t>
            </a:r>
            <a:endParaRPr lang="zh-CN" altLang="en-US"/>
          </a:p>
        </p:txBody>
      </p:sp>
      <p:sp>
        <p:nvSpPr>
          <p:cNvPr id="104940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明确沟通目标：在项目开始时，与团队成员明确沟通目标，确保每个人都知道自己的职责和期望。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鼓励开放沟通：鼓励团队成员提出自己的意见和建议，创造一个可以自由交流的环境。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解决冲突：当出现沟通障碍时，及时采取措施解决冲突，避免问题扩大化。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建立沟通渠道：定期召开项目会议，使用电子邮件、即时消息等工具，确保团队成员可以随时交流和分享信息。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采用先进的管理工具</a:t>
            </a:r>
            <a:endParaRPr lang="zh-CN" altLang="en-US"/>
          </a:p>
        </p:txBody>
      </p:sp>
      <p:sp>
        <p:nvSpPr>
          <p:cNvPr id="104947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使用项目管理软件</a:t>
            </a:r>
            <a:endParaRPr lang="zh-CN" altLang="en-US"/>
          </a:p>
        </p:txBody>
      </p:sp>
      <p:sp>
        <p:nvSpPr>
          <p:cNvPr id="1049542" name="弧形 58"/>
          <p:cNvSpPr/>
          <p:nvPr>
            <p:custDataLst>
              <p:tags r:id="rId2"/>
            </p:custDataLst>
          </p:nvPr>
        </p:nvSpPr>
        <p:spPr>
          <a:xfrm>
            <a:off x="8107509" y="2106209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弧形 57"/>
          <p:cNvSpPr/>
          <p:nvPr>
            <p:custDataLst>
              <p:tags r:id="rId3"/>
            </p:custDataLst>
          </p:nvPr>
        </p:nvSpPr>
        <p:spPr>
          <a:xfrm>
            <a:off x="608330" y="2106209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椭圆 22"/>
          <p:cNvSpPr/>
          <p:nvPr>
            <p:custDataLst>
              <p:tags r:id="rId4"/>
            </p:custDataLst>
          </p:nvPr>
        </p:nvSpPr>
        <p:spPr>
          <a:xfrm>
            <a:off x="8448679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椭圆 23"/>
          <p:cNvSpPr/>
          <p:nvPr>
            <p:custDataLst>
              <p:tags r:id="rId5"/>
            </p:custDataLst>
          </p:nvPr>
        </p:nvSpPr>
        <p:spPr>
          <a:xfrm>
            <a:off x="8834838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正文"/>
          <p:cNvSpPr txBox="1"/>
          <p:nvPr>
            <p:custDataLst>
              <p:tags r:id="rId6"/>
            </p:custDataLst>
          </p:nvPr>
        </p:nvSpPr>
        <p:spPr>
          <a:xfrm>
            <a:off x="8901385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降低人为错误率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52" name="椭圆 24"/>
          <p:cNvSpPr/>
          <p:nvPr>
            <p:custDataLst>
              <p:tags r:id="rId7"/>
            </p:custDataLst>
          </p:nvPr>
        </p:nvSpPr>
        <p:spPr>
          <a:xfrm>
            <a:off x="6016437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椭圆 25"/>
          <p:cNvSpPr/>
          <p:nvPr>
            <p:custDataLst>
              <p:tags r:id="rId8"/>
            </p:custDataLst>
          </p:nvPr>
        </p:nvSpPr>
        <p:spPr>
          <a:xfrm>
            <a:off x="6401659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正文"/>
          <p:cNvSpPr txBox="1"/>
          <p:nvPr>
            <p:custDataLst>
              <p:tags r:id="rId9"/>
            </p:custDataLst>
          </p:nvPr>
        </p:nvSpPr>
        <p:spPr>
          <a:xfrm>
            <a:off x="6469143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有效沟通与协作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椭圆 7"/>
          <p:cNvSpPr/>
          <p:nvPr>
            <p:custDataLst>
              <p:tags r:id="rId10"/>
            </p:custDataLst>
          </p:nvPr>
        </p:nvSpPr>
        <p:spPr>
          <a:xfrm>
            <a:off x="3584195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椭圆 9"/>
          <p:cNvSpPr/>
          <p:nvPr>
            <p:custDataLst>
              <p:tags r:id="rId11"/>
            </p:custDataLst>
          </p:nvPr>
        </p:nvSpPr>
        <p:spPr>
          <a:xfrm>
            <a:off x="396941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正文"/>
          <p:cNvSpPr txBox="1"/>
          <p:nvPr>
            <p:custDataLst>
              <p:tags r:id="rId12"/>
            </p:custDataLst>
          </p:nvPr>
        </p:nvSpPr>
        <p:spPr>
          <a:xfrm>
            <a:off x="403690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实时跟踪项目状态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64" name="椭圆 5"/>
          <p:cNvSpPr/>
          <p:nvPr>
            <p:custDataLst>
              <p:tags r:id="rId13"/>
            </p:custDataLst>
          </p:nvPr>
        </p:nvSpPr>
        <p:spPr>
          <a:xfrm>
            <a:off x="875455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椭圆 4"/>
          <p:cNvSpPr/>
          <p:nvPr>
            <p:custDataLst>
              <p:tags r:id="rId14"/>
            </p:custDataLst>
          </p:nvPr>
        </p:nvSpPr>
        <p:spPr>
          <a:xfrm>
            <a:off x="126067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正文"/>
          <p:cNvSpPr txBox="1"/>
          <p:nvPr>
            <p:custDataLst>
              <p:tags r:id="rId15"/>
            </p:custDataLst>
          </p:nvPr>
        </p:nvSpPr>
        <p:spPr>
          <a:xfrm>
            <a:off x="132816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提升项目进度管理能力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0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引入敏捷管理方法</a:t>
            </a:r>
            <a:endParaRPr lang="zh-CN" altLang="en-US"/>
          </a:p>
        </p:txBody>
      </p:sp>
      <p:sp>
        <p:nvSpPr>
          <p:cNvPr id="104960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08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2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1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20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敏捷管理方法与传统管理方法的区别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22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引入敏捷管理方法的好处和挑战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2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敏捷管理方法的定义和特点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26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敏捷管理方法在项目管理中的应用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利用大数据和人工智能技术</a:t>
            </a:r>
            <a:endParaRPr lang="zh-CN" altLang="en-US"/>
          </a:p>
        </p:txBody>
      </p:sp>
      <p:sp>
        <p:nvSpPr>
          <p:cNvPr id="1049662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4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6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8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预测和预警潜在问题，及时采取措施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2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4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6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收集和分析大量数据，为项目决策提供支持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0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2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4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自动化处理任务，提高工作效率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6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8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0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2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优化资源分配和进度计划，降低成本和风险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https://d.book118.com/645201303334011034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52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11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18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提高项目管理效率</vt:lpstr>
      <vt:lpstr>目录</vt:lpstr>
      <vt:lpstr>添加章节标题</vt:lpstr>
      <vt:lpstr>制定明确的项目计划</vt:lpstr>
      <vt:lpstr>确定项目目标</vt:lpstr>
      <vt:lpstr>制定项目计划表</vt:lpstr>
      <vt:lpstr>分配资源</vt:lpstr>
      <vt:lpstr>设定时间表</vt:lpstr>
      <vt:lpstr>建立有效的沟通机制</vt:lpstr>
      <vt:lpstr>定期召开项目会议</vt:lpstr>
      <vt:lpstr>保持团队成员之间的沟通</vt:lpstr>
      <vt:lpstr>及时反馈项目进展情况</vt:lpstr>
      <vt:lpstr>有效解决沟通障碍</vt:lpstr>
      <vt:lpstr>采用先进的管理工具</vt:lpstr>
      <vt:lpstr>使用项目管理软件</vt:lpstr>
      <vt:lpstr>引入敏捷管理方法</vt:lpstr>
      <vt:lpstr>利用大数据和人工智能技术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2024-08-30T17:40:48.240</cp:lastPrinted>
  <dcterms:created xsi:type="dcterms:W3CDTF">2024-08-30T09:40:48Z</dcterms:created>
  <dcterms:modified xsi:type="dcterms:W3CDTF">2024-08-30T09:40:50Z</dcterms:modified>
</cp:coreProperties>
</file>