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17D6F-D78F-4CAA-B6F6-5D4F1289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47A43-4B34-4071-B863-3E5722D7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D3BF1-3CF1-4F2C-A83E-2FF1FE14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77CE0-4241-4657-817D-9AC1A607C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E7A4A-175F-43D9-B34D-E9BAA3E5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34F89-9F96-444D-8B0A-D764ABD29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CA149-55DC-487B-BAE7-5BF7DA34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72CEC-A259-45EC-8635-9B43789E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DD783-6641-49AD-A121-6FB51E9C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C4043-E0BA-4EFE-B299-A680B2CE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0B52-085B-4195-BBC6-29242406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03044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《养生与中医的食疗》ppt课件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中医食疗的常见食材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中医食疗的常见方法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中医食疗的养生应用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中医食疗是指通过食物来调理身体，达到预防和治疗疾病的目的。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中医食疗是中医理论体系中的重要组成部分，它认为食物不仅具有营养作用，还具有药效作用，通过合理的食物搭配和饮食调整，可以调和身体内的阴阳平衡，增强身体免疫力，预防和治疗各种疾病。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中医食疗的原则包括因人制宜、因时制宜、因地制宜、辨症施治等。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制宜是指根据不同人的体质、年龄、性别等因素来制定食疗方案；因时制宜是指根据不同的季节、气候特点来选择合适的食物；因地制宜是指根据不同的地域特点来选择适合当地人的食物；辨症施治是指根据不同的病症和病情来选择相应的食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中医食疗的历史悠久，经历了多个发展阶段，现代中医食疗在继承传统的基础上，不断创新和发展。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食疗的历史可以追溯到古代，随着中医理论的发展，中医食疗也不断完善。现代中医食疗在继承传统的基础上，结合现代科学技术和营养学研究成果，不断创新和发展，为人们的健康提供了更多的选择和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理论是中医食疗的理论基础之一，它认为自然界和人体内的各种事物和现象都存在着相互对立、相互依存的对立统一关系，如寒热、虚实、脏腑等。通过调节食物的阴阳属性，可以维持人体的阴阳平衡，达到预防和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五行理论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行理论是中医食疗的另一个重要理论基础，它认为自然界中的一切事物都可以归纳为金、木、水、火、土五种物质属性。食物也具有五行属性，通过调节食物的五行属性，可以调和人体的脏腑功能，平衡气血，增强身体免疫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中医认为人体内的各个脏腑都有其特定的生理功能，如心主血脉、肺主气等。通过调节食物的性味归经，可以针对性地滋养各个脏腑，增强其生理功能。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中医还认为人体内的各个脏腑在病理状态下也会表现出不同的症状，如肝火旺、脾胃虚弱等。通过食疗调节脏腑功能，可以改善病理状态，缓解症状，促进康复。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经络是中医理论中的重要概念，它是指人体内各个组织器官之间的联络通道。通过调节食物的经络归属，可以调节人体的气血流通，促进经络畅通，增强身体免疫力。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经络病理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在病理状态下，经络也会发生阻塞或不畅，导致身体不适或疾病。通过食疗调节经络功能，可以改善病理状态，缓解症状，预防和治疗疾病。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中医认为人体体质可以分为不同的类型，如阴虚型、阳虚型、痰湿型等。不同体质的人对食物的适应性也不同，因此需要根据个人体质选择适合的食物进行食疗。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体质调理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通过食疗调节体质，可以改善身体状况，预防和治疗疾病。针对不同体质的人群，中医食疗也有不同的调理方法，如温阳散寒、养阴清热等。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体质分类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中医食疗的常见食材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谷物是中医食疗中的基础食材，具有健脾养胃、补中益气的功效。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常见的谷物类食材包括大米、小麦、玉米、燕麦等。谷物含有丰富的碳水化合物、膳食纤维、维生素和矿物质，能够提供人体所需的能量和营养素。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蔬菜是中医食疗中的重要组成部分，具有清热解毒、润燥生津的功效。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常见的蔬菜类食材包括菠菜、芹菜、西兰花、胡萝卜等。蔬菜富含维生素、矿物质和膳食纤维，有助于促进肠道蠕动、维持身体健康。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水果是中医食疗中的天然甜品，具有生津止渴、润肺养颜的功效。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常见的水果类食材包括苹果、梨、葡萄、香蕉等。水果富含维生素C、膳食纤维和矿物质，有助于提高免疫力、促进消化。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https://d.book118.com/645203044243011040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2024-08-31T23:32:32.781</cp:lastPrinted>
  <dcterms:created xsi:type="dcterms:W3CDTF">2024-08-31T15:32:32Z</dcterms:created>
  <dcterms:modified xsi:type="dcterms:W3CDTF">2024-08-31T15:32:34Z</dcterms:modified>
</cp:coreProperties>
</file>