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6" r:id="rId2"/>
    <p:sldMasterId id="2147483705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42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image" Target="../media/image1.jpe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tags" Target="../tags/tag11.xml" /><Relationship Id="rId7" Type="http://schemas.openxmlformats.org/officeDocument/2006/relationships/tags" Target="../tags/tag12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image" Target="../media/image1.jpeg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3.png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10" Type="http://schemas.openxmlformats.org/officeDocument/2006/relationships/tags" Target="../tags/tag7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jpeg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tags" Target="../tags/tag7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image" Target="../media/image4.png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image" Target="../media/image3.png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9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image" Target="../media/image4.png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image" Target="../media/image4.png" /><Relationship Id="rId8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131.xml" /><Relationship Id="rId11" Type="http://schemas.openxmlformats.org/officeDocument/2006/relationships/image" Target="../media/image10.png" /><Relationship Id="rId12" Type="http://schemas.openxmlformats.org/officeDocument/2006/relationships/tags" Target="../tags/tag132.xml" /><Relationship Id="rId13" Type="http://schemas.openxmlformats.org/officeDocument/2006/relationships/image" Target="../media/image11.png" /><Relationship Id="rId14" Type="http://schemas.openxmlformats.org/officeDocument/2006/relationships/tags" Target="../tags/tag133.xml" /><Relationship Id="rId15" Type="http://schemas.openxmlformats.org/officeDocument/2006/relationships/image" Target="../media/image12.png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18" Type="http://schemas.openxmlformats.org/officeDocument/2006/relationships/tags" Target="../tags/tag136.xml" /><Relationship Id="rId19" Type="http://schemas.openxmlformats.org/officeDocument/2006/relationships/tags" Target="../tags/tag137.xml" /><Relationship Id="rId2" Type="http://schemas.openxmlformats.org/officeDocument/2006/relationships/tags" Target="../tags/tag127.xml" /><Relationship Id="rId20" Type="http://schemas.openxmlformats.org/officeDocument/2006/relationships/tags" Target="../tags/tag138.xml" /><Relationship Id="rId21" Type="http://schemas.openxmlformats.org/officeDocument/2006/relationships/tags" Target="../tags/tag139.xml" /><Relationship Id="rId22" Type="http://schemas.openxmlformats.org/officeDocument/2006/relationships/tags" Target="../tags/tag140.xml" /><Relationship Id="rId23" Type="http://schemas.openxmlformats.org/officeDocument/2006/relationships/tags" Target="../tags/tag141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6.png" /><Relationship Id="rId4" Type="http://schemas.openxmlformats.org/officeDocument/2006/relationships/tags" Target="../tags/tag128.xml" /><Relationship Id="rId5" Type="http://schemas.openxmlformats.org/officeDocument/2006/relationships/image" Target="../media/image7.png" /><Relationship Id="rId6" Type="http://schemas.openxmlformats.org/officeDocument/2006/relationships/tags" Target="../tags/tag129.xml" /><Relationship Id="rId7" Type="http://schemas.openxmlformats.org/officeDocument/2006/relationships/image" Target="../media/image8.png" /><Relationship Id="rId8" Type="http://schemas.openxmlformats.org/officeDocument/2006/relationships/tags" Target="../tags/tag130.xml" /><Relationship Id="rId9" Type="http://schemas.openxmlformats.org/officeDocument/2006/relationships/image" Target="../media/image9.png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9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43.xml" /><Relationship Id="rId4" Type="http://schemas.openxmlformats.org/officeDocument/2006/relationships/image" Target="../media/image14.png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57.xml" /><Relationship Id="rId4" Type="http://schemas.openxmlformats.org/officeDocument/2006/relationships/image" Target="../media/image14.png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5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66.xml" /><Relationship Id="rId4" Type="http://schemas.openxmlformats.org/officeDocument/2006/relationships/image" Target="../media/image14.png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6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77.xml" /><Relationship Id="rId3" Type="http://schemas.openxmlformats.org/officeDocument/2006/relationships/image" Target="../media/image16.png" /><Relationship Id="rId4" Type="http://schemas.openxmlformats.org/officeDocument/2006/relationships/tags" Target="../tags/tag178.xml" /><Relationship Id="rId5" Type="http://schemas.openxmlformats.org/officeDocument/2006/relationships/image" Target="../media/image17.png" /><Relationship Id="rId6" Type="http://schemas.openxmlformats.org/officeDocument/2006/relationships/tags" Target="../tags/tag179.xml" /><Relationship Id="rId7" Type="http://schemas.openxmlformats.org/officeDocument/2006/relationships/image" Target="../media/image18.png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8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9.png" /><Relationship Id="rId3" Type="http://schemas.openxmlformats.org/officeDocument/2006/relationships/tags" Target="../tags/tag189.xml" /><Relationship Id="rId4" Type="http://schemas.openxmlformats.org/officeDocument/2006/relationships/image" Target="../media/image20.png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7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image" Target="../media/image21.png" /><Relationship Id="rId5" Type="http://schemas.openxmlformats.org/officeDocument/2006/relationships/tags" Target="../tags/tag200.xml" /><Relationship Id="rId6" Type="http://schemas.openxmlformats.org/officeDocument/2006/relationships/image" Target="../media/image22.png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7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image" Target="../media/image21.png" /><Relationship Id="rId5" Type="http://schemas.openxmlformats.org/officeDocument/2006/relationships/tags" Target="../tags/tag210.xml" /><Relationship Id="rId6" Type="http://schemas.openxmlformats.org/officeDocument/2006/relationships/image" Target="../media/image22.png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tags" Target="../tags/tag220.xml" /><Relationship Id="rId11" Type="http://schemas.openxmlformats.org/officeDocument/2006/relationships/image" Target="../media/image10.png" /><Relationship Id="rId12" Type="http://schemas.openxmlformats.org/officeDocument/2006/relationships/tags" Target="../tags/tag221.xml" /><Relationship Id="rId13" Type="http://schemas.openxmlformats.org/officeDocument/2006/relationships/image" Target="../media/image11.png" /><Relationship Id="rId14" Type="http://schemas.openxmlformats.org/officeDocument/2006/relationships/tags" Target="../tags/tag222.xml" /><Relationship Id="rId15" Type="http://schemas.openxmlformats.org/officeDocument/2006/relationships/image" Target="../media/image12.png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16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6.png" /><Relationship Id="rId4" Type="http://schemas.openxmlformats.org/officeDocument/2006/relationships/tags" Target="../tags/tag217.xml" /><Relationship Id="rId5" Type="http://schemas.openxmlformats.org/officeDocument/2006/relationships/image" Target="../media/image7.png" /><Relationship Id="rId6" Type="http://schemas.openxmlformats.org/officeDocument/2006/relationships/tags" Target="../tags/tag218.xml" /><Relationship Id="rId7" Type="http://schemas.openxmlformats.org/officeDocument/2006/relationships/image" Target="../media/image8.png" /><Relationship Id="rId8" Type="http://schemas.openxmlformats.org/officeDocument/2006/relationships/tags" Target="../tags/tag219.xml" /><Relationship Id="rId9" Type="http://schemas.openxmlformats.org/officeDocument/2006/relationships/image" Target="../media/image9.png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image" Target="../media/image25.png" /><Relationship Id="rId5" Type="http://schemas.openxmlformats.org/officeDocument/2006/relationships/tags" Target="../tags/tag231.xml" /><Relationship Id="rId6" Type="http://schemas.openxmlformats.org/officeDocument/2006/relationships/image" Target="../media/image26.png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7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38.xml" /><Relationship Id="rId3" Type="http://schemas.openxmlformats.org/officeDocument/2006/relationships/image" Target="../media/image21.png" /><Relationship Id="rId4" Type="http://schemas.openxmlformats.org/officeDocument/2006/relationships/tags" Target="../tags/tag239.xml" /><Relationship Id="rId5" Type="http://schemas.openxmlformats.org/officeDocument/2006/relationships/image" Target="../media/image22.png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0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9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80.xml" /><Relationship Id="rId3" Type="http://schemas.openxmlformats.org/officeDocument/2006/relationships/image" Target="../media/image28.png" /><Relationship Id="rId4" Type="http://schemas.openxmlformats.org/officeDocument/2006/relationships/tags" Target="../tags/tag281.xml" /><Relationship Id="rId5" Type="http://schemas.openxmlformats.org/officeDocument/2006/relationships/image" Target="../media/image29.png" /><Relationship Id="rId6" Type="http://schemas.openxmlformats.org/officeDocument/2006/relationships/tags" Target="../tags/tag282.xml" /><Relationship Id="rId7" Type="http://schemas.openxmlformats.org/officeDocument/2006/relationships/image" Target="../media/image30.png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E57471-C670-47CD-8401-F23AEE1EB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AB1DA-47E3-4524-9210-CF74E44B4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0DEAE-6F85-4E6A-8E06-68A6B597D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C49FCC-528F-424A-8C08-6FBEBD9CF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C14F79-4F7E-417D-88F4-B9CCC9E61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E4BDD8-73DA-422B-B3AE-93A704477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F150F1-215D-4D2B-8BD7-29CB8A776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7DA55B-847D-46AF-8962-791CDE03B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8EC2C2-BFC0-429F-BB02-038DEC2FE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2F594-2026-4678-A093-21D25D572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4A60F-24FA-4A4F-AB9D-2FFABF7DD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2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slideLayout" Target="../slideLayouts/slideLayout39.xml" /><Relationship Id="rId11" Type="http://schemas.openxmlformats.org/officeDocument/2006/relationships/slideLayout" Target="../slideLayouts/slideLayout40.xml" /><Relationship Id="rId12" Type="http://schemas.openxmlformats.org/officeDocument/2006/relationships/slideLayout" Target="../slideLayouts/slideLayout41.xml" /><Relationship Id="rId13" Type="http://schemas.openxmlformats.org/officeDocument/2006/relationships/slideLayout" Target="../slideLayouts/slideLayout42.xml" /><Relationship Id="rId14" Type="http://schemas.openxmlformats.org/officeDocument/2006/relationships/slideLayout" Target="../slideLayouts/slideLayout43.xml" /><Relationship Id="rId15" Type="http://schemas.openxmlformats.org/officeDocument/2006/relationships/slideLayout" Target="../slideLayouts/slideLayout44.xml" /><Relationship Id="rId16" Type="http://schemas.openxmlformats.org/officeDocument/2006/relationships/slideLayout" Target="../slideLayouts/slideLayout45.xml" /><Relationship Id="rId17" Type="http://schemas.openxmlformats.org/officeDocument/2006/relationships/slideLayout" Target="../slideLayouts/slideLayout46.xml" /><Relationship Id="rId18" Type="http://schemas.openxmlformats.org/officeDocument/2006/relationships/slideLayout" Target="../slideLayouts/slideLayout47.xml" /><Relationship Id="rId19" Type="http://schemas.openxmlformats.org/officeDocument/2006/relationships/tags" Target="../tags/tag289.xml" /><Relationship Id="rId2" Type="http://schemas.openxmlformats.org/officeDocument/2006/relationships/slideLayout" Target="../slideLayouts/slideLayout31.xml" /><Relationship Id="rId20" Type="http://schemas.openxmlformats.org/officeDocument/2006/relationships/tags" Target="../tags/tag290.xml" /><Relationship Id="rId21" Type="http://schemas.openxmlformats.org/officeDocument/2006/relationships/tags" Target="../tags/tag291.xml" /><Relationship Id="rId22" Type="http://schemas.openxmlformats.org/officeDocument/2006/relationships/tags" Target="../tags/tag292.xml" /><Relationship Id="rId23" Type="http://schemas.openxmlformats.org/officeDocument/2006/relationships/tags" Target="../tags/tag293.xml" /><Relationship Id="rId24" Type="http://schemas.openxmlformats.org/officeDocument/2006/relationships/tags" Target="../tags/tag294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32.xml" /><Relationship Id="rId4" Type="http://schemas.openxmlformats.org/officeDocument/2006/relationships/slideLayout" Target="../slideLayouts/slideLayout33.xml" /><Relationship Id="rId5" Type="http://schemas.openxmlformats.org/officeDocument/2006/relationships/slideLayout" Target="../slideLayouts/slideLayout34.xml" /><Relationship Id="rId6" Type="http://schemas.openxmlformats.org/officeDocument/2006/relationships/slideLayout" Target="../slideLayouts/slideLayout35.xml" /><Relationship Id="rId7" Type="http://schemas.openxmlformats.org/officeDocument/2006/relationships/slideLayout" Target="../slideLayouts/slideLayout36.xml" /><Relationship Id="rId8" Type="http://schemas.openxmlformats.org/officeDocument/2006/relationships/slideLayout" Target="../slideLayouts/slideLayout37.xml" /><Relationship Id="rId9" Type="http://schemas.openxmlformats.org/officeDocument/2006/relationships/slideLayout" Target="../slideLayouts/slideLayout38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  <p:sldLayoutId id="2147483679" r:id="rId12"/>
    <p:sldLayoutId id="2147483680" r:id="rId13"/>
    <p:sldLayoutId id="2147483681" r:id="rId14"/>
    <p:sldLayoutId id="2147483682" r:id="rId15"/>
    <p:sldLayoutId id="2147483683" r:id="rId16"/>
    <p:sldLayoutId id="2147483684" r:id="rId17"/>
    <p:sldLayoutId id="214748368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  <p:sldLayoutId id="2147483700" r:id="rId14"/>
    <p:sldLayoutId id="2147483701" r:id="rId15"/>
    <p:sldLayoutId id="2147483702" r:id="rId16"/>
    <p:sldLayoutId id="2147483703" r:id="rId17"/>
    <p:sldLayoutId id="214748370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95.xml" /><Relationship Id="rId4" Type="http://schemas.openxmlformats.org/officeDocument/2006/relationships/tags" Target="../tags/tag2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10" Type="http://schemas.openxmlformats.org/officeDocument/2006/relationships/tags" Target="../tags/tag304.xml" /><Relationship Id="rId11" Type="http://schemas.openxmlformats.org/officeDocument/2006/relationships/tags" Target="../tags/tag305.xml" /><Relationship Id="rId12" Type="http://schemas.openxmlformats.org/officeDocument/2006/relationships/tags" Target="../tags/tag306.xml" /><Relationship Id="rId13" Type="http://schemas.openxmlformats.org/officeDocument/2006/relationships/tags" Target="../tags/tag307.xml" /><Relationship Id="rId14" Type="http://schemas.openxmlformats.org/officeDocument/2006/relationships/tags" Target="../tags/tag308.xml" /><Relationship Id="rId15" Type="http://schemas.openxmlformats.org/officeDocument/2006/relationships/tags" Target="../tags/tag309.xml" /><Relationship Id="rId16" Type="http://schemas.openxmlformats.org/officeDocument/2006/relationships/tags" Target="../tags/tag310.xml" /><Relationship Id="rId17" Type="http://schemas.openxmlformats.org/officeDocument/2006/relationships/tags" Target="../tags/tag311.xml" /><Relationship Id="rId18" Type="http://schemas.openxmlformats.org/officeDocument/2006/relationships/tags" Target="../tags/tag312.xml" /><Relationship Id="rId19" Type="http://schemas.openxmlformats.org/officeDocument/2006/relationships/tags" Target="../tags/tag313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314.xml" /><Relationship Id="rId21" Type="http://schemas.openxmlformats.org/officeDocument/2006/relationships/tags" Target="../tags/tag315.xml" /><Relationship Id="rId22" Type="http://schemas.openxmlformats.org/officeDocument/2006/relationships/tags" Target="../tags/tag316.xml" /><Relationship Id="rId23" Type="http://schemas.openxmlformats.org/officeDocument/2006/relationships/tags" Target="../tags/tag317.xml" /><Relationship Id="rId24" Type="http://schemas.openxmlformats.org/officeDocument/2006/relationships/tags" Target="../tags/tag318.xml" /><Relationship Id="rId25" Type="http://schemas.openxmlformats.org/officeDocument/2006/relationships/tags" Target="../tags/tag319.xml" /><Relationship Id="rId26" Type="http://schemas.openxmlformats.org/officeDocument/2006/relationships/tags" Target="../tags/tag320.xml" /><Relationship Id="rId27" Type="http://schemas.openxmlformats.org/officeDocument/2006/relationships/tags" Target="../tags/tag321.xml" /><Relationship Id="rId28" Type="http://schemas.openxmlformats.org/officeDocument/2006/relationships/tags" Target="../tags/tag322.xml" /><Relationship Id="rId29" Type="http://schemas.openxmlformats.org/officeDocument/2006/relationships/tags" Target="../tags/tag323.xml" /><Relationship Id="rId3" Type="http://schemas.openxmlformats.org/officeDocument/2006/relationships/tags" Target="../tags/tag297.xml" /><Relationship Id="rId30" Type="http://schemas.openxmlformats.org/officeDocument/2006/relationships/tags" Target="../tags/tag324.xml" /><Relationship Id="rId31" Type="http://schemas.openxmlformats.org/officeDocument/2006/relationships/tags" Target="../tags/tag325.xml" /><Relationship Id="rId32" Type="http://schemas.openxmlformats.org/officeDocument/2006/relationships/tags" Target="../tags/tag326.xml" /><Relationship Id="rId33" Type="http://schemas.openxmlformats.org/officeDocument/2006/relationships/tags" Target="../tags/tag327.xml" /><Relationship Id="rId34" Type="http://schemas.openxmlformats.org/officeDocument/2006/relationships/tags" Target="../tags/tag328.xml" /><Relationship Id="rId4" Type="http://schemas.openxmlformats.org/officeDocument/2006/relationships/tags" Target="../tags/tag298.xml" /><Relationship Id="rId5" Type="http://schemas.openxmlformats.org/officeDocument/2006/relationships/tags" Target="../tags/tag299.xml" /><Relationship Id="rId6" Type="http://schemas.openxmlformats.org/officeDocument/2006/relationships/tags" Target="../tags/tag300.xml" /><Relationship Id="rId7" Type="http://schemas.openxmlformats.org/officeDocument/2006/relationships/tags" Target="../tags/tag301.xml" /><Relationship Id="rId8" Type="http://schemas.openxmlformats.org/officeDocument/2006/relationships/tags" Target="../tags/tag302.xml" /><Relationship Id="rId9" Type="http://schemas.openxmlformats.org/officeDocument/2006/relationships/tags" Target="../tags/tag30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34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329.xml" /><Relationship Id="rId4" Type="http://schemas.openxmlformats.org/officeDocument/2006/relationships/tags" Target="../tags/tag330.xml" /><Relationship Id="rId5" Type="http://schemas.openxmlformats.org/officeDocument/2006/relationships/tags" Target="../tags/tag331.xml" /><Relationship Id="rId6" Type="http://schemas.openxmlformats.org/officeDocument/2006/relationships/tags" Target="../tags/tag332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1.xml" /><Relationship Id="rId11" Type="http://schemas.openxmlformats.org/officeDocument/2006/relationships/tags" Target="../tags/tag342.xml" /><Relationship Id="rId12" Type="http://schemas.openxmlformats.org/officeDocument/2006/relationships/tags" Target="../tags/tag343.xml" /><Relationship Id="rId13" Type="http://schemas.openxmlformats.org/officeDocument/2006/relationships/tags" Target="../tags/tag344.xml" /><Relationship Id="rId14" Type="http://schemas.openxmlformats.org/officeDocument/2006/relationships/tags" Target="../tags/tag345.xml" /><Relationship Id="rId15" Type="http://schemas.openxmlformats.org/officeDocument/2006/relationships/tags" Target="../tags/tag346.xml" /><Relationship Id="rId16" Type="http://schemas.openxmlformats.org/officeDocument/2006/relationships/tags" Target="../tags/tag347.xml" /><Relationship Id="rId17" Type="http://schemas.openxmlformats.org/officeDocument/2006/relationships/tags" Target="../tags/tag348.xml" /><Relationship Id="rId18" Type="http://schemas.openxmlformats.org/officeDocument/2006/relationships/tags" Target="../tags/tag349.xml" /><Relationship Id="rId19" Type="http://schemas.openxmlformats.org/officeDocument/2006/relationships/tags" Target="../tags/tag350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351.xml" /><Relationship Id="rId21" Type="http://schemas.openxmlformats.org/officeDocument/2006/relationships/tags" Target="../tags/tag352.xml" /><Relationship Id="rId22" Type="http://schemas.openxmlformats.org/officeDocument/2006/relationships/tags" Target="../tags/tag353.xml" /><Relationship Id="rId23" Type="http://schemas.openxmlformats.org/officeDocument/2006/relationships/tags" Target="../tags/tag354.xml" /><Relationship Id="rId24" Type="http://schemas.openxmlformats.org/officeDocument/2006/relationships/tags" Target="../tags/tag355.xml" /><Relationship Id="rId25" Type="http://schemas.openxmlformats.org/officeDocument/2006/relationships/tags" Target="../tags/tag356.xml" /><Relationship Id="rId26" Type="http://schemas.openxmlformats.org/officeDocument/2006/relationships/tags" Target="../tags/tag357.xml" /><Relationship Id="rId27" Type="http://schemas.openxmlformats.org/officeDocument/2006/relationships/tags" Target="../tags/tag358.xml" /><Relationship Id="rId28" Type="http://schemas.openxmlformats.org/officeDocument/2006/relationships/tags" Target="../tags/tag359.xml" /><Relationship Id="rId29" Type="http://schemas.openxmlformats.org/officeDocument/2006/relationships/tags" Target="../tags/tag360.xml" /><Relationship Id="rId3" Type="http://schemas.openxmlformats.org/officeDocument/2006/relationships/tags" Target="../tags/tag335.xml" /><Relationship Id="rId30" Type="http://schemas.openxmlformats.org/officeDocument/2006/relationships/tags" Target="../tags/tag361.xml" /><Relationship Id="rId31" Type="http://schemas.openxmlformats.org/officeDocument/2006/relationships/tags" Target="../tags/tag362.xml" /><Relationship Id="rId32" Type="http://schemas.openxmlformats.org/officeDocument/2006/relationships/tags" Target="../tags/tag363.xml" /><Relationship Id="rId33" Type="http://schemas.openxmlformats.org/officeDocument/2006/relationships/tags" Target="../tags/tag364.xml" /><Relationship Id="rId34" Type="http://schemas.openxmlformats.org/officeDocument/2006/relationships/tags" Target="../tags/tag365.xml" /><Relationship Id="rId35" Type="http://schemas.openxmlformats.org/officeDocument/2006/relationships/tags" Target="../tags/tag366.xml" /><Relationship Id="rId36" Type="http://schemas.openxmlformats.org/officeDocument/2006/relationships/tags" Target="../tags/tag367.xml" /><Relationship Id="rId37" Type="http://schemas.openxmlformats.org/officeDocument/2006/relationships/tags" Target="../tags/tag368.xml" /><Relationship Id="rId38" Type="http://schemas.openxmlformats.org/officeDocument/2006/relationships/tags" Target="../tags/tag369.xml" /><Relationship Id="rId39" Type="http://schemas.openxmlformats.org/officeDocument/2006/relationships/tags" Target="../tags/tag370.xml" /><Relationship Id="rId4" Type="http://schemas.openxmlformats.org/officeDocument/2006/relationships/tags" Target="../tags/tag336.xml" /><Relationship Id="rId40" Type="http://schemas.openxmlformats.org/officeDocument/2006/relationships/tags" Target="../tags/tag371.xml" /><Relationship Id="rId41" Type="http://schemas.openxmlformats.org/officeDocument/2006/relationships/tags" Target="../tags/tag372.xml" /><Relationship Id="rId42" Type="http://schemas.openxmlformats.org/officeDocument/2006/relationships/tags" Target="../tags/tag373.xml" /><Relationship Id="rId43" Type="http://schemas.openxmlformats.org/officeDocument/2006/relationships/tags" Target="../tags/tag374.xml" /><Relationship Id="rId44" Type="http://schemas.openxmlformats.org/officeDocument/2006/relationships/tags" Target="../tags/tag375.xml" /><Relationship Id="rId45" Type="http://schemas.openxmlformats.org/officeDocument/2006/relationships/tags" Target="../tags/tag376.xml" /><Relationship Id="rId46" Type="http://schemas.openxmlformats.org/officeDocument/2006/relationships/tags" Target="../tags/tag377.xml" /><Relationship Id="rId47" Type="http://schemas.openxmlformats.org/officeDocument/2006/relationships/image" Target="../media/image4.png" /><Relationship Id="rId48" Type="http://schemas.openxmlformats.org/officeDocument/2006/relationships/tags" Target="../tags/tag378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Relationship Id="rId8" Type="http://schemas.openxmlformats.org/officeDocument/2006/relationships/tags" Target="../tags/tag340.xml" /><Relationship Id="rId9" Type="http://schemas.openxmlformats.org/officeDocument/2006/relationships/image" Target="../media/image3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84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tags" Target="../tags/tag381.xml" /><Relationship Id="rId6" Type="http://schemas.openxmlformats.org/officeDocument/2006/relationships/tags" Target="../tags/tag382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8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85.xml" /><Relationship Id="rId4" Type="http://schemas.openxmlformats.org/officeDocument/2006/relationships/tags" Target="../tags/tag386.xml" /><Relationship Id="rId5" Type="http://schemas.openxmlformats.org/officeDocument/2006/relationships/image" Target="../media/image4.png" /><Relationship Id="rId6" Type="http://schemas.openxmlformats.org/officeDocument/2006/relationships/tags" Target="../tags/tag38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image" Target="../media/image4.png" /><Relationship Id="rId6" Type="http://schemas.openxmlformats.org/officeDocument/2006/relationships/tags" Target="../tags/tag39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96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391.xml" /><Relationship Id="rId4" Type="http://schemas.openxmlformats.org/officeDocument/2006/relationships/tags" Target="../tags/tag392.xml" /><Relationship Id="rId5" Type="http://schemas.openxmlformats.org/officeDocument/2006/relationships/tags" Target="../tags/tag393.xml" /><Relationship Id="rId6" Type="http://schemas.openxmlformats.org/officeDocument/2006/relationships/tags" Target="../tags/tag394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9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397.xml" /><Relationship Id="rId4" Type="http://schemas.openxmlformats.org/officeDocument/2006/relationships/tags" Target="../tags/tag398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39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00.xml" /><Relationship Id="rId4" Type="http://schemas.openxmlformats.org/officeDocument/2006/relationships/tags" Target="../tags/tag401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03.xml" /><Relationship Id="rId4" Type="http://schemas.openxmlformats.org/officeDocument/2006/relationships/tags" Target="../tags/tag404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06.xml" /><Relationship Id="rId4" Type="http://schemas.openxmlformats.org/officeDocument/2006/relationships/tags" Target="../tags/tag407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15.xml" /><Relationship Id="rId4" Type="http://schemas.openxmlformats.org/officeDocument/2006/relationships/tags" Target="../tags/tag416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418.xml" /><Relationship Id="rId4" Type="http://schemas.openxmlformats.org/officeDocument/2006/relationships/tags" Target="../tags/tag419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20420204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372110" y="472376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读书笔记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4796155" y="1035050"/>
            <a:ext cx="5095240" cy="139509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46" name="标题 5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473075" y="2519680"/>
            <a:ext cx="8963660" cy="1575435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毛线球33手编的花海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chemeClr val="dk1">
                  <a:lumMod val="85000"/>
                  <a:lumOff val="15000"/>
                </a:scheme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3">
                    <a:lumMod val="50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chemeClr val="accent3">
                  <a:lumMod val="50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5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chemeClr val="accent5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6">
                    <a:lumMod val="75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chemeClr val="accent6">
                  <a:lumMod val="75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Freeform 1"/>
          <p:cNvSpPr/>
          <p:nvPr>
            <p:custDataLst>
              <p:tags r:id="rId3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2"/>
          <p:cNvSpPr/>
          <p:nvPr>
            <p:custDataLst>
              <p:tags r:id="rId4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FC465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3"/>
          <p:cNvSpPr/>
          <p:nvPr>
            <p:custDataLst>
              <p:tags r:id="rId5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E1448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4"/>
          <p:cNvSpPr/>
          <p:nvPr>
            <p:custDataLst>
              <p:tags r:id="rId6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C00000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5"/>
          <p:cNvSpPr txBox="1"/>
          <p:nvPr>
            <p:custDataLst>
              <p:tags r:id="rId7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33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9" name="Freeform 6"/>
          <p:cNvSpPr/>
          <p:nvPr>
            <p:custDataLst>
              <p:tags r:id="rId8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FC465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1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花海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4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线球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5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编织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4" name="Picture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9" name="Freeform 14"/>
          <p:cNvSpPr/>
          <p:nvPr>
            <p:custDataLst>
              <p:tags r:id="rId17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15"/>
          <p:cNvSpPr txBox="1"/>
          <p:nvPr>
            <p:custDataLst>
              <p:tags r:id="rId18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手编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2" name="Freeform 16"/>
          <p:cNvSpPr/>
          <p:nvPr>
            <p:custDataLst>
              <p:tags r:id="rId19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7"/>
          <p:cNvSpPr/>
          <p:nvPr>
            <p:custDataLst>
              <p:tags r:id="rId20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18"/>
          <p:cNvSpPr/>
          <p:nvPr>
            <p:custDataLst>
              <p:tags r:id="rId21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19"/>
          <p:cNvSpPr/>
          <p:nvPr>
            <p:custDataLst>
              <p:tags r:id="rId22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0"/>
          <p:cNvSpPr/>
          <p:nvPr>
            <p:custDataLst>
              <p:tags r:id="rId23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1"/>
          <p:cNvSpPr/>
          <p:nvPr>
            <p:custDataLst>
              <p:tags r:id="rId24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2"/>
          <p:cNvSpPr/>
          <p:nvPr>
            <p:custDataLst>
              <p:tags r:id="rId25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23"/>
          <p:cNvSpPr txBox="1"/>
          <p:nvPr>
            <p:custDataLst>
              <p:tags r:id="rId26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作品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4"/>
          <p:cNvSpPr txBox="1"/>
          <p:nvPr>
            <p:custDataLst>
              <p:tags r:id="rId27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技巧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5"/>
          <p:cNvSpPr txBox="1"/>
          <p:nvPr>
            <p:custDataLst>
              <p:tags r:id="rId28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能够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3" name="TextBox 26"/>
          <p:cNvSpPr txBox="1"/>
          <p:nvPr>
            <p:custDataLst>
              <p:tags r:id="rId29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手工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7"/>
          <p:cNvSpPr txBox="1"/>
          <p:nvPr>
            <p:custDataLst>
              <p:tags r:id="rId30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读者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8"/>
          <p:cNvSpPr txBox="1"/>
          <p:nvPr>
            <p:custDataLst>
              <p:tags r:id="rId31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33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TextBox 29"/>
          <p:cNvSpPr txBox="1"/>
          <p:nvPr>
            <p:custDataLst>
              <p:tags r:id="rId32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线球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7" name="Freeform 30"/>
          <p:cNvSpPr/>
          <p:nvPr>
            <p:custDataLst>
              <p:tags r:id="rId33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1"/>
          <p:cNvSpPr/>
          <p:nvPr>
            <p:custDataLst>
              <p:tags r:id="rId34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2"/>
          <p:cNvSpPr/>
          <p:nvPr>
            <p:custDataLst>
              <p:tags r:id="rId35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3"/>
          <p:cNvSpPr/>
          <p:nvPr>
            <p:custDataLst>
              <p:tags r:id="rId36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4"/>
          <p:cNvSpPr/>
          <p:nvPr>
            <p:custDataLst>
              <p:tags r:id="rId37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5"/>
          <p:cNvSpPr/>
          <p:nvPr>
            <p:custDataLst>
              <p:tags r:id="rId38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36"/>
          <p:cNvSpPr/>
          <p:nvPr>
            <p:custDataLst>
              <p:tags r:id="rId39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37"/>
          <p:cNvSpPr txBox="1"/>
          <p:nvPr>
            <p:custDataLst>
              <p:tags r:id="rId40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实用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8"/>
          <p:cNvSpPr txBox="1"/>
          <p:nvPr>
            <p:custDataLst>
              <p:tags r:id="rId41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欣赏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39"/>
          <p:cNvSpPr txBox="1"/>
          <p:nvPr>
            <p:custDataLst>
              <p:tags r:id="rId42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花海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0"/>
          <p:cNvSpPr txBox="1"/>
          <p:nvPr>
            <p:custDataLst>
              <p:tags r:id="rId43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手编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1"/>
          <p:cNvSpPr txBox="1"/>
          <p:nvPr>
            <p:custDataLst>
              <p:tags r:id="rId44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书中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2"/>
          <p:cNvSpPr txBox="1"/>
          <p:nvPr>
            <p:custDataLst>
              <p:tags r:id="rId45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这些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0" name="TextBox 43"/>
          <p:cNvSpPr txBox="1"/>
          <p:nvPr>
            <p:custDataLst>
              <p:tags r:id="rId46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大家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1" name="文本框 50"/>
          <p:cNvSpPr txBox="1"/>
          <p:nvPr/>
        </p:nvSpPr>
        <p:spPr>
          <a:xfrm>
            <a:off x="4363720" y="272415"/>
            <a:ext cx="35356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本书关键字分析思维导图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毛线球33手编的花海》是一本毛线球系列的书籍，该系列是日本宝库社推出的一套编织图书，旨在向读者传授手工编织的技巧和魅力。而《毛线球33手编的花海》作为该系列的第33本，更是汇集了丰富的编织作品和独特的手工技巧，让读者在欣赏美丽作品的也能够掌握到实用的编织方法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这本书中，读者可以欣赏到各种以花朵为主题的编织作品，这些作品无论是从设计理念、色彩搭配，还是从工艺技巧上，都展现出了极高的艺术价值和审美品位。每一件作品都凝聚了作者的心血和创意，让读者在欣赏的同时，也能够感受到手工编织的独特魅力和无限可能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除了美丽的作品展示，这本书还详尽地介绍了各种手工编织技巧和方法。从基础的针法到复杂的图案设计，从选材到配色，书中都有详尽的指导和建议。这些实用的技巧和方法不仅可以帮助初学者快速入门，也能够让有经验的编织爱好者从中获得新的灵感和知识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《毛线球33手编的花海》还注重实用性和美观性的结合。书中的作品不仅在视觉上给人以美的享受，同时也具有很高的实用价值。无论是作为家居装饰还是个人穿着，这些作品都能够展现出独特的风格和品味。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毛线球33手编的花海》是一本集艺术、技巧、实用为一体的手工编织书籍。无论大家是编织爱好者还是对艺术有兴趣的读者，这本书都将为大家带来一场视觉和心灵的盛宴。通过阅读这本书，大家将不仅能够掌握到实用的编织技巧，更能够在欣赏美丽作品的感受到手工编织的无穷魅力和无限可能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编织是一种魔法，一种将线转化为美丽和温暖的魔法。每一针每一线，都蕴含着编织者的情感和创造力。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在手编的世界里，毛线不仅仅是一种材料，它更是情感的载体，是记忆的桥梁。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当手与毛线接触，编织出图案和形状时，仿佛时间都停止了。在这个时刻，只有毛线和编织者的心灵在对话。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每一朵花都有它的故事，每一片叶子都有它的情感。手编的花海，就是将无数的故事和情感交织在一起，形成一幅美丽的画卷。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在编织的过程中，我们不仅仅是制作一件物品，更是在创造一个梦想。这个梦想可能是一个温暖的围巾，一个美丽的披肩，或者是一个富有创意的艺术品。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毛线球33手编的花海不仅仅是一本教你如何编织的书，它更是一本让你感受手编的魅力和魔力的书。在这里，你可以找到无限灵感和创意。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无论你是初学者还是经验丰富的编织者，毛线球33手编的花海都将为你提供宝贵的指导和启示。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在这个充满变化的世界里，手编的艺术始终保持其独特的魅力。它是一种永恒的温暖和美丽，也是一种独特的表达方式。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让我们一起翻开毛线球33手编的花海，开启一段美丽的编织之旅，感受手编的魅力和魔力。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https://d.book118.com/645204202040011101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custom20182110_1*a*1"/>
  <p:tag name="KSO_WM_UNIT_INDEX" val="1"/>
  <p:tag name="KSO_WM_UNIT_ISCONTENTSTITLE" val="0"/>
  <p:tag name="KSO_WM_UNIT_LAYERLEVEL" val="1"/>
  <p:tag name="KSO_WM_UNIT_NOCLEAR" val="0"/>
  <p:tag name="KSO_WM_UNIT_PRESET_TEXT" val="一寸光阴一寸金"/>
  <p:tag name="KSO_WM_UNIT_TYPE" val="a"/>
  <p:tag name="KSO_WM_UNIT_VALUE" val="26"/>
</p:tagLst>
</file>

<file path=ppt/tags/tag296.xml><?xml version="1.0" encoding="utf-8"?>
<p:tagLst xmlns:p="http://schemas.openxmlformats.org/presentationml/2006/main">
  <p:tag name="KSO_WM_BEAUTIFY_FLAG" val="#wm#"/>
  <p:tag name="KSO_WM_COMBINE_RELATE_SLIDE_ID" val="background20179051_1"/>
  <p:tag name="KSO_WM_SLIDE_ID" val="custom20182110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</p:tagLst>
</file>

<file path=ppt/tags/tag2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3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33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33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33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33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34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34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34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34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34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34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34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34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34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34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35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35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35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35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35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35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35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35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5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5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36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36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36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36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36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37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37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6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9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17</Slides>
  <Notes>16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7">
      <vt:lpstr>Arial</vt:lpstr>
      <vt:lpstr>Calibri</vt:lpstr>
      <vt:lpstr>微软雅黑</vt:lpstr>
      <vt:lpstr>隶书</vt:lpstr>
      <vt:lpstr>汉仪尚巍手书W</vt:lpstr>
      <vt:lpstr>仿宋</vt:lpstr>
      <vt:lpstr>Calibri Light</vt:lpstr>
      <vt:lpstr>汉仪旗黑-85S</vt:lpstr>
      <vt:lpstr>思源黑体 CN Bold</vt:lpstr>
      <vt:lpstr>Office Theme</vt:lpstr>
      <vt:lpstr>毛线球33手编的花海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2024-09-09T11:38:10.548</cp:lastPrinted>
  <dcterms:created xsi:type="dcterms:W3CDTF">2024-09-09T03:38:10Z</dcterms:created>
  <dcterms:modified xsi:type="dcterms:W3CDTF">2024-09-09T03:38:18Z</dcterms:modified>
</cp:coreProperties>
</file>