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86BB55F-CC5E-4FDA-9F3E-9AE32F8EDC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09ED25-D321-4BAB-8923-3E9F3FF03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C63841-AAD3-4805-AE08-F0B9D195D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6555F1-9541-4FF3-B937-17C9686974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774C76-3E21-4595-89E0-906A72B8EC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167D4C-C9A9-493E-A7BE-A99CB33FA55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A5EE0E-9C59-4BFB-A732-1E1F02474B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4EC465-0018-43AA-9C3C-8AF03FB444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D9429-A5DB-4925-AAEF-FF1B07DEF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D147DA-2FD0-45D6-BDD1-A767FC0F26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911D3F-9B06-4431-AD6D-5F4E9A4AD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204340230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培训课件医院感染传播途径解析</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2024-02-02</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医院感染概述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医院感染传播途径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各类传播途径详细解析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重点科室与环节防控策略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培训与宣传教育工作</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医院感染概述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医院感染定义与分类</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医院感染又称医院内感染或医院获得性感染，是指住院病人在医院内获得的感染。由于感染有一定的潜伏期，因此医院感染也包括在住院期间没有发病，而是在出院后才发病的病人。</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根据感染来源不同，医院感染可分为内源性感染和外源性感染。内源性感染又称自身感染，是指各种原因引起的病人在医院内遭受自身固有病原体侵袭而发生的医院感染；外源性感染又称交叉感染，是指各种原因引起的病人在医院内遭受非自身固有的病原体侵袭而发生的医院感染。</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分类</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08" r="1670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医院感染不仅会增加病人的痛苦和经济负担，还会延长病人的住院时间，增加医疗资源的消耗。同时，部分医院感染还可能引起暴发流行，对社会稳定和公共卫生安全造成威胁。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危害性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加强医院感染防控工作，可以降低医院感染发生率，提高医疗质量和安全水平，保障病人和医务人员的健康安全。同时，这也是医疗机构履行社会责任、提升公众形象的重要举措。</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防控意义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医院感染危害性及防控意义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近年来，我国医院感染管理工作取得了长足进步，但仍存在一些问题和挑战。例如，部分医疗机构对医院感染防控工作重视不足、投入不够；医务人员手卫生依从性不高；抗菌药物使用不规范等。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国际上对医院感染防控工作非常重视，已经形成了较为完善的法律法规体系、管理体系和监测体系。同时，国外在医疗技术、设备设施、人员培训等方面也具有较高的水平，值得我们学习和借鉴。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国内外医院感染现状分析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医院感染传播途径</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961" r="329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病原体通过直接接触患者或医护人员的皮肤、黏膜、体液等而传播。</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直接接触传播</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病原体通过污染的手、衣物、医疗器械、用品等媒介，再间接接触易感人群而传播。</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间接接触传播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接触传播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带有病原体的飞沫在空气中短距离（1米内）传播给易感人群。</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带有病原体的微粒（≤5微米）通过空气长时间远距离传播，如结核分枝杆菌、麻疹病毒等。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空气传播</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空气气溶胶传播</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飞沫传播</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水源传播</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病原体污染水源后，通过饮用水或接触污染的水体而传播，如肠道病毒、霍乱弧菌等。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食物链传播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病原体在食品生产、加工、运输、储存等环节中污染食品，再通过食用被污染的食品而传播，如沙门氏菌、甲型肝炎病毒等。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水源与食物链传播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医疗器械与用品传播</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医疗器械传播</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被污染的医疗器械如注射器、输液器、导管等在使用过程中传播病原体。</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用品传播</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被污染的用品如床单、衣物、敷料等在接触过程中传播病原体。</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通过蚊子、苍蝇、蟑螂等节肢动物叮咬或接触而传播病原体，如乙型脑炎病毒、登革热病毒等。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啮齿动物传播</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通过老鼠等啮齿动物咬伤或接触其排泄物而传播病原体，如鼠疫杆菌、流行性出血热病毒等。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节肢动物传播</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生物媒介传播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各类传播途径详细解析</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通过患者或带菌者的直接接触，如握手、拥抱等，将病原体传播给易感人群。预防措施包括勤洗手、穿戴防护用品、减少不必要的接触等。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直接接触传播</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通过接触被污染的物品或环境，如门把手、床单等，将病原体传播给易感人群。预防措施包括定期消毒、保持环境清洁、避免共用个人物品等。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间接接触传播</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接触传播途径及预防措施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飞沫传播</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通过咳嗽、打喷嚏等方式将含有病原体的飞沫传播给周围人群。预防措施包括佩戴口罩、保持社交距离、通风换气等。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空气气溶胶传播</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病原体在空气中长时间悬浮并随空气流动，被易感人群吸入后感染。预防措施包括空气消毒、减少人员聚集、使用空气净化设备等。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空气传播途径及预防措施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病原体通过污染的水源传播给易感人群，如饮用生水、接触被污染的水体等。预防措施包括饮用开水、避免在疫水中游泳、加强水质监测等。</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病原体通过污染的食品传播给易感人群，如食用被污染的食品、使用被污染的餐具等。预防措施包括加强食品卫生管理、避免生食或半生食、煮熟煮透等。</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水源传播</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食物链传播</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水源与食物链传播途径及预防措施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医疗器械传播</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通过被污染的医疗器械，如注射器、手术刀等，将病原体传播给易感人群。预防措施包括严格消毒灭菌、一次性使用医疗器械等。</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用品传播</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通过被污染的日常生活用品，如毛巾、牙刷等，将病原体传播给易感人群。预防措施包括个人物品专用、定期清洗消毒等。</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医疗器械与用品传播途径及预防措施</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https://d.book118.com/645204340230011112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2024-09-19T03:49:57.994</cp:lastPrinted>
  <dcterms:created xsi:type="dcterms:W3CDTF">2024-09-18T19:49:58Z</dcterms:created>
  <dcterms:modified xsi:type="dcterms:W3CDTF">2024-09-18T19:50:00Z</dcterms:modified>
</cp:coreProperties>
</file>