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A9DD1-6C2C-48B2-B423-3C9702A53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D3656-FEC5-4943-B002-649A014CF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D89A8-85F8-4BD6-B203-095DE3B65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0FAAF-4129-4A4A-8EA0-665465C10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18E13B-8A53-4628-B49B-62853AD1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2B11CD-72C6-4523-9B0C-863A6F922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D8F7F8-BD5B-488F-B273-A7F45E69D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A7365-5147-4B3E-9E9A-ADF362FBC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A06DB-D411-45F0-B0C9-0CD980CC1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3F69F-76C3-49D7-8E29-F8A21E1B0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7ADA6-95C3-436B-989B-B56736547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10012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产品平台与CBB技术管理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产品平台概述</a:t>
            </a:r>
          </a:p>
          <a:p>
            <a:r>
              <a:t>CBB概述</a:t>
            </a:r>
          </a:p>
          <a:p>
            <a:r>
              <a:t>产品平台与CBB的关系</a:t>
            </a:r>
          </a:p>
          <a:p>
            <a:r>
              <a:t>技术管理在产品平台与CBB中的应用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产品平台与CBB技术管理的挑战和对策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提高企业运营效率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通过标准化、模块化的管理方式，降低企业运营复杂度，提高企业运营效率。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提升产品竞争力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通过产品平台与CBB技术管理，实现产品快速设计、制造和上市，提高产品质量和降低成本，从而提升产品竞争力。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促进企业创新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通过共享技术、模块和组件，激发企业内部创新活力，推动企业不断推出新产品和新服务。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69" r="226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阐述产品平台的概念、作用及对企业的重要性，分析企业实施产品平台战略的必要性。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产品平台战略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介绍CBB技术的定义、分类及应用，分析企业如何制定CBB技术规划，以及规划的实施路径和关键成功因素。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CBB技术规划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阐述产品平台与CBB技术的内在联系，分析二者在企业中的互补作用，以及如何通过有效整合提升企业整体竞争力。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产品平台与CBB技术的关系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分享行业内成功实施产品平台与CBB技术管理的案例，总结实施过程中的经验教训，为企业提供参考和借鉴。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实施案例与经验教训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产品平台的定义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产品平台是一个共享的、可配置的资源集合，用于开发一系列相关产品。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它提供了一个通用的基础，使得企业能够高效地开发、生产和维护一系列产品。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通用性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产品平台具有广泛的适用性，可以支持多种产品的开发。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可配置性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产品平台可以根据不同需求进行灵活配置，以满足特定产品的要求。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共享性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产品平台可以在企业内部或企业之间进行共享，提高资源利用效率。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产品平台的特点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提高开发效率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提升产品质量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增强市场竞争力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产品平台的价值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通过复用已有的技术、组件和模块，可以缩短产品开发周期，降低开发成本。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产品平台提供了一个开放的环境，鼓励企业进行技术创新和产品创新。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基于成熟的产品平台进行开发，可以确保产品的稳定性和可靠性。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通过快速响应市场需求和提供个性化产品，可以提高企业在市场中的竞争力。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CBB概述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CBB（Common Building Block，共用基础模块）是指在不同产品、系统或领域中可重复使用的、具有通用性的基础模块或组件。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CBB是一种标准化、模块化的设计思想，旨在通过重用已有的设计成果，提高产品开发效率和质量。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CBB的定义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CBB的特点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通用性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CBB具有广泛的适用性和通用性，可以在不同产品、系统或领域中重复使用。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可重用性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CBB是经过验证和测试的成熟模块，可以直接或经过少量修改后重用于新产品开发，节省开发时间和成本。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标准化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CBB遵循国际或行业标准，确保不同厂商和开发者之间的兼容性和互操作性。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模块化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CBB采用模块化设计思想，将复杂系统拆分为多个独立的模块，便于管理和维护。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通过重用已有的CBB，可以减少重复开发工作，缩短产品开发周期。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提高开发效率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重用CBB可以避免不必要的重复投资，降低产品开发成本。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降低开发成本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CBB是经过验证和测试的成熟模块，有助于提高产品的稳定性和可靠性。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提升产品质量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CBB提供了一种标准化的设计框架，便于开发者在现有基础上进行创新和改进。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促进创新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CBB的价值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产品平台与CBB的关系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https://d.book118.com/645210012014011102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2024-09-10T20:14:33.432</cp:lastPrinted>
  <dcterms:created xsi:type="dcterms:W3CDTF">2024-09-10T12:14:33Z</dcterms:created>
  <dcterms:modified xsi:type="dcterms:W3CDTF">2024-09-10T12:14:35Z</dcterms:modified>
</cp:coreProperties>
</file>