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C0EBA-0DB7-42CC-A1CE-BF1273A15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88B83-1130-45F6-8683-661EE3162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8D0947-58A4-404F-8745-B762B67DD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70CDD6-AB23-45D9-B0F8-56B4DD0A0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CFECCF-E93E-41D0-8965-B8EA05E95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0C10D6-1EE7-400A-8E0B-0D707523F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047824-B1BB-45FB-82FD-E67BBB5BE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1FA407-4549-4303-B681-666363E80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F6C1EB-A617-49AA-BAA0-06FF539DE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66D28-4A36-4507-8CEE-F1E79EA10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4E583-88D7-4D4A-9ACE-513EF171D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21103221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大学生心理健康问题调查意义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2024-01-11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大学生心理健康问题现状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大学生心理健康问题调查的重要性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调查方法和步骤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调查结果分析和应用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设计针对大学生的心理问卷，涵盖情绪、压力、焦虑、抑郁等方面的问题。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通过线上或线下方式进行问卷调查，收集数据进行分析。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对部分大学生进行深入访谈，了解其心理状况和困惑。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通过访谈结果对问卷调查结果进行补充和完善。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访谈法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大学生心理健康问题现状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372" r="2037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由于学业、就业、人际关系等方面的压力，导致大学生出现焦虑情绪，表现为紧张不安、忧虑过度等。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焦虑情绪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部分大学生因为遇到挫折、失落或持续的心理压力，可能出现情绪低落、悲观厌世等症状。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抑郁症状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大学生在宿舍、班级、社团等环境中可能面临人际关系紧张、冲突等问题，影响其心理健康。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由于自我期望、家庭背景、学业成绩等方面的差异，部分大学生可能产生自卑心理，影响其自信心和自我评价。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自卑心理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907" r="990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562" r="1556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心理健康问题可能导致大学生学习注意力不集中，成绩下滑，进而影响其未来的职业发展。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学业成绩下降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长期的心理问题可能引发各种心理障碍和疾病，如抑郁症、焦虑症等，影响大学生的正常生活。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心理障碍与疾病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心理健康问题可能导致大学生在人际交往中表现不佳，与同学、老师、家人关系紧张。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人际关系恶化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严重心理问题可能导致大学生产生自杀意念，甚至采取自杀行为，对个人和社会造成巨大损失。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自杀意念与行为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625" r="15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大学课程多、难度大、时间紧等因素给大学生带来巨大的学业压力，影响其心理健康。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学业压力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人际关系困扰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自我期望与现实落差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家庭环境与背景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大学生在宿舍、班级、社团等环境中可能面临人际关系问题，如宿舍矛盾、同学冲突等。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部分大学生对自己的期望过高，当现实无法满足其期望时，可能产生自卑、焦虑等心理问题。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家庭环境与背景对大学生的心理健康也有一定影响，如父母离异、家庭经济困难等。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问题成因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大学生心理健康问题调查的重要性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通过调查，可以了解大学生的心理健康状况，包括焦虑、抑郁、压力等方面的情绪问题，以及自卑、社交恐惧等性格问题。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评估大学生的心理状况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调查可以帮助发现潜在的心理问题，及时采取措施进行干预，避免问题恶化。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发现潜在的心理问题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通过定期调查，可以监测大学生心理问题的变化趋势，为制定针对性的干预措施提供依据。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监测心理问题的变化趋势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了解学生心理状况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提高大学生的心理素质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通过预防和解决心理问题，可以提高大学生的心理素质，增强其应对压力和困难的能力。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降低心理问题的发生率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通过有效的干预措施，可以降低心理问题的发生率，提高大学生的心理健康水平。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制定针对性的干预措施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根据调查结果，可以制定针对性的干预措施，如开展心理健康教育、心理咨询等，以帮助大学生解决心理问题。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708" b="37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预防和解决心理问题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https://d.book118.com/645211032214011113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2024-09-20T09:10:17.102</cp:lastPrinted>
  <dcterms:created xsi:type="dcterms:W3CDTF">2024-09-20T01:10:17Z</dcterms:created>
  <dcterms:modified xsi:type="dcterms:W3CDTF">2024-09-20T01:10:19Z</dcterms:modified>
</cp:coreProperties>
</file>