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DA7CC-FFC9-417B-A65F-E37D69B5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73CE0-2E87-4E23-B538-1A01FDD36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F9C62-1CF3-4598-9CF0-349C4A00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6A117-758E-41CE-84F0-15F57731E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E6C00-001B-4E2D-882A-60B9A7F0A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D0689-201B-4123-A550-B3BF0CBA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A81FE-183D-4F10-86D9-0522B592A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73C4A-8125-446B-8A5A-4EEF46CA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53B5B-B5FC-481C-BAE9-0D78302B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D806-615C-4557-8407-170E4A28E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F7ED0-87EF-4CE3-B129-E889DA5C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20300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国际货运代理风险及应对措施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国际货运代理市场现状及竞争分析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国际货运代理客户关系管理策略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国际货运代理是一种中介服务，为进出口货物的国际贸易提供中介服务。他们与海关、运输公司、保险公司和其他相关机构合作，确保货物从起点到终点的顺利运输。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国际货运代理的主要功能包括货物的揽收、仓储、报关、保险、运输和交付等。他们还为客户提供物流咨询、贸易便利化和其他增值服务。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国际货运代理的起源可以追溯到古代，当时商人们通过代理人进行远程贸易。随着时间的推移，这种代理服务逐渐发展并专业化。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工业革命后，国际贸易迅速增长，对国际货运代理的需求也相应增加。20世纪初，一些国家开始制定相关法规，规范国际货运代理行业。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全球化时代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随着全球化的加速和电子商务的兴起，国际货运代理行业经历了巨大的变革。现代国际货运代理不仅提供传统的物流服务，还涉足供应链管理、电子商务物流等领域。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根据研究机构的报告，国际货运代理市场规模巨大，并以每年数百亿美元的速度增长。该市场由许多大型国际货运代理公司和众多中小型公司组成。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随着全球贸易的持续增长和电子商务的蓬勃发展，国际货运代理行业的前景非常广阔。未来，该行业将继续朝着数字化、智能化和绿色化的方向发展，为客户提供更高效、便捷的服务。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协助客户准备进出口所需文件，如商业发票、装箱单、提单、产地证等。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报关文件准备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代表客户向海关进行进出口申报，确保货物顺利通关。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海关申报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为客户提供关税、增值税等税费的计算和咨询服务。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关税和税费计算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协助客户办理特殊货物进出口所需的许可证和监管证件。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许可证和监管证件办理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进出口报关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951" r="1095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根据客户需求和货物特性，提供海运、空运、陆运等运输方式的建议。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为客户提供运费询价服务，并根据市场情况提供合理的报价。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运费询价和报价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协助客户完成订舱和排载工作，确保货物按时装运。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订舱和排载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负责提单和运单的缮制、审核和签发，确保运输文件的准确性和及时性。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提单和运单处理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41" r="120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为客户提供合适的仓库选址建议，并负责仓库的日常管理工作。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协助客户完成货物的入库和出库操作，确保货物的安全和准确配送。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为客户提供库存管理服务，定期进行库存盘点，确保货物数量准确。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提供包装、贴标、分拣等增值服务，满足客户多样化需求。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仓库选址和管理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货物入库和出库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库存管理和盘点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增值服务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分销网络规划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协助客户规划分销网络，优化库存布局和运输路线。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根据客户需求和市场情况，制定合理的配送计划。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配送执行和跟踪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负责配送过程中的执行和跟踪工作，确保货物按时送达客户手中。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退货和售后服务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协助客户处理退货问题，提供必要的售后服务支持。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分销与配送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接单与审核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国际货运代理接收委托人的运输需求，对货物信息进行核实，包括货物名称、数量、重量、体积、目的地等。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运价与费用确认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根据货物的性质、运输距离、运输方式等因素，国际货运代理向委托人提供运价和费用明细，经双方确认后签订运输合同。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明确委托关系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委托人向国际货运代理提出货物运输需求，双方签订委托合同，明确各自的权利和义务。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委托与接单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国际货运代理根据委托人的要求，向航空公司、船公司或铁路公司提出订舱申请，预留舱位。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订舱申请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装运前准备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装运与监装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00" r="2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在装运前，国际货运代理需对货物进行包装、标记和贴标等操作，确保货物符合运输要求。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在装运过程中，国际货运代理需监督货物的装载和固定情况，确保货物在运输过程中的安全。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订舱与装运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准备报关资料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国际货运代理需协助委托人准备报关所需的资料，包括发票、装箱单、合同等。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报关申报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国际货运代理向海关申报货物的进出口情况，办理相关手续，确保货物的顺利通关。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报检与检疫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对于需要法定检验的货物，国际货运代理需协助委托人向检验检疫机构申请报检，并提供相关证明文件。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报关与报检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https://d.book118.com/645220300214011100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2024-09-08T13:03:13.320</cp:lastPrinted>
  <dcterms:created xsi:type="dcterms:W3CDTF">2024-09-08T05:03:13Z</dcterms:created>
  <dcterms:modified xsi:type="dcterms:W3CDTF">2024-09-08T05:03:15Z</dcterms:modified>
</cp:coreProperties>
</file>