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51F61F-4A2B-483D-BECF-390EEC57C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32804D-AB11-4DEE-A490-2B70F3D90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C058B6-8605-4CCA-BACD-22155029F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CB72E2-170C-4927-9F16-81F2D97F4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8C4F16-8A6C-4179-9A17-229354AC0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144F9C-35AD-404E-ADF2-518FA64A9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2FB7EC-8270-499E-B7A3-374E1590F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F2C62C-98EA-4759-846A-1E0348E4A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2D8C3F-0637-411D-9E9F-987FB9795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3FE900-1193-49AF-BC23-4881A5D42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5AA40C-0659-4D1A-859D-4779756F9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22101434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椎间孔护理PPT课件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椎间孔简介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椎间孔护理的重要性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椎间孔护理的方法和技巧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椎间孔护理的注意事项和禁忌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椎间孔护理的案例分享和效果评估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椎间孔简介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681" r="176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椎间孔的定义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它位于椎体和椎弓根之间，内有脊神经和血管通过。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椎间孔是由相邻椎骨的上下软骨板和部分骨质形成的空隙，是脊椎骨之间的一个重要通道。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748" b="16748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椎间孔由前方的椎间盘、后方的椎弓根和侧方的关节突构成。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它为脊神经提供通道，使神经根能够从脊髓发出，支配相应的躯体区域。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椎间孔还为血管提供通道，为脊髓和周围组织提供营养。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椎间孔的结构和功能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6393" b="6393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5777" b="15777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当椎间孔狭窄或受到压迫时，可能导致神经根受压，出现疼痛、麻木、肌肉无力等症状。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长期椎间孔狭窄可能导致脊柱退行性改变，如腰椎间盘突出、骨质增生等。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椎间孔狭窄或压迫可能导致脊柱稳定性下降，增加腰椎滑脱的风险。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严重情况下，椎间孔狭窄或压迫可能导致神经功能损害，影响日常生活和工作能力。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椎间孔异常的表现和影响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椎间孔护理的重要性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2531" r="22531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椎间孔狭窄是由于椎间盘退变、骨质增生等原因导致的，神经根受到压迫，引发疼痛、麻木等症状。椎间孔护理可以预防椎间孔狭窄，减轻神经压迫，预防相关症状的发生。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椎间孔护理可以通过保持良好的坐姿、避免长时间久坐、适当运动等方式，预防椎间孔狭窄和神经压迫。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预防椎间孔狭窄和神经压迫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229" b="422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缓解腰痛和坐骨神经痛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腰痛和坐骨神经痛是常见的腰椎疾病症状，椎间孔护理可以缓解这些症状，提高患者的生活质量。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椎间孔护理可以通过热敷、按摩、牵引等方式，缓解腰痛和坐骨神经痛。同时，保持良好的生活习惯和饮食结构，也有助于缓解症状。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2500" b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腰椎疾病患者常常因为疼痛而影响生活质量和工作效率，椎间孔护理可以帮助患者缓解疼痛，提高生活质量和工作效率。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椎间孔护理可以通过科学合理的锻炼方式，增强腰部肌肉力量，提高腰椎稳定性，预防腰椎疾病的发生，从而提高生活质量和工作效率。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提高生活质量和工作效率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椎间孔护理的方法和技巧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896" r="2689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8776" r="3877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8502" r="3850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选择有靠背的椅子，保持腰部挺直，双脚平放在地面上，避免长时间维持同一姿势。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坐姿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保持直立，重心平均分配在双脚上，避免长时间站立或单脚站立，适时进行伸展活动。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站姿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正确的坐姿和站姿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43" b="274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游泳是一项全身运动，有助于增强肌肉力量和柔韧性，减轻腰椎负担。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瑜伽中的一些动作如前屈、后仰、扭转等可以舒缓腰部肌肉，改善血液循环。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适当的运动和锻炼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瑜伽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避免长时间连续工作，适时起身活动，减轻腰部疲劳。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选择合适的床垫和枕头，保持正确的睡姿，保证充足的睡眠时间。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合理的休息和睡眠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https://d.book118.com/645221014340011043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2024-09-06T00:36:10.435</cp:lastPrinted>
  <dcterms:created xsi:type="dcterms:W3CDTF">2024-09-05T16:36:10Z</dcterms:created>
  <dcterms:modified xsi:type="dcterms:W3CDTF">2024-09-05T16:36:12Z</dcterms:modified>
</cp:coreProperties>
</file>