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A81F5CD-3901-4BA2-996A-FFF253054A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CA0E-94F7-492E-A6CC-CCB7F381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CF943-7B65-42DC-A498-9BEEAAA65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32456-308F-4D93-812A-C0D2D552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138FC-6CDB-466F-8676-8AD05B62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62F3F-4AEF-4531-AA98-5B555D7E9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A0066-C53B-4004-8776-E9F42CC4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CE36C-88C1-4F39-9B9E-330AD6B2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05912-84CA-4D10-B5EE-AAE95188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93268-FFC3-418A-8EF9-0F927F22B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BBD4A-C5D5-40CD-A296-5F39162C8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3A70C-6691-4D74-BE6A-7E52FF6A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69609C-9366-4A6B-BC65-B80FCD22E4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591200-8274-40F4-B08D-FA313D6212E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2222313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为学生提供个性化的心理成长指导和服务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心理需求评估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个性化服务实践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创新技术在心理指导中的应用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实施策略与机制建设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为学生提供个性化的心理成长指导和服务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社会，学生面临着越来越多的心理问题和挑战，而现有的心理服务却往往无法满足他们的需求。因此，个性化心理成长指导的重要性愈发凸显。每个学生有着独特的心理需求，只有通过个性化服务，才能真正帮助他们实现健康成长。在这个章节中，我们将探讨儿童心理健康现状、个性化心理成长指导的意义以及相关研究和理论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儿童心理健康现状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常见的心理问题有哪些？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心理问题概况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是什么导致了儿童心理健康问题的增多？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现有的心理服务存在哪些不足之处？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现有服务不足之处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个性化心理成长指导的重要性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心理成长指导不仅能够满足每个学生的独特需求，还能够提高服务的针对性和效果。通过个性化服务，学生可以得到更有效的心理支持，帮助他们更好地解决内心问题，实现全面成长。成功案例的分享也证明了个性化心理成长指导的重要性和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最新研究进展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神经科学研究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心理健康干预研究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教育心理学研究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学习理论与心理指导结合分析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建构主义学习理论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社会文化理论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自我调节学习理论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相关研究和理论支持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心理学理论介绍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行为主义理论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发展心理学理论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数字化技术如何助力个性化心理成长指导？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数字化辅助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心理学如何与其他学科结合，促进学生成长？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家庭和学校如何共同参与学生的心理成长？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家校共育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心理需求评估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心理评估概述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评估是对个体心理状态进行系统、科学评估的过程。通过评估，可以更好地了解个体的心理需求和问题，为个性化指导提供基础。常用评估工具包括问卷调查、临床访谈等。评估结果分析是评估过程中至关重要的一环，通过对结果的深入分析，可以为后续指导提供具体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儿童、青少年、成人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不同年龄段需求差异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文科、理科、艺术类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不同学科领域需求差异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案例一、案例二、案例三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数据分析技术介绍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数据挖掘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统计分析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数据处理流程和方法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数据清洗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数据可视化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模型建立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大数据在心理评估中的应用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利用大数据技术分析大规模数据，获取更全面的情况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心理评估与指导结合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根据不同个体的评估结果，制定个性化的心理成长指导计划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根据评估结果提供个性化指导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根据评估反馈，及时调整指导方案，确保效果最大化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评估反馈与调整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分享成功案例和实践经验，帮助其他学生更好地成长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案例分享和实践经验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个性化服务实践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个性化辅导方案制定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个性化辅导方案制定是为了满足不同学生的需求，包括设计方案步骤、需求分析与方案匹配，以及案例分享和效果评估。通过个性化的辅导方案，学生可以得到更有效的心理成长指导服务。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心理成长指导实施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详细阐述指导步骤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指导实施流程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团队构成及专业能力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专业团队构建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对指导效果评估和追踪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成长效果分析和追踪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教师和家长参与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家校合作方案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与家长的合作与沟通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合作达成的目标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共同促进学生心理成长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师生关系建立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与教师的合作与支持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推广方案设计和实施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推广策略制定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推广渠道选择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后续发展规划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持续服务计划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成果展示和推广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成果展示方式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创新技术在心理指导中的应用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是一种能够创造出仿真环境的技术，通过视听等感官体验来提供身临其境的体验。在心理指导中，虚拟现实技术可以帮助学生体验各种场景，探索自身情绪，促进情感释放和成长。个性化的虚拟体验可以更好地满足学生的心理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应用场景和效果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认知重建辅助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个性化服务案例分析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定制化情绪管理方案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个人成长路径规划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个性化自我探索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人工智能技术在心理指导中的应用越来越广泛，智能辅导机器人可以为学生提供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24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小时在线心理服务，个性化解答疑惑、提供建议和支持。通过人工智能技术，学生可以获得更加方便和有效的心理成长指导。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https://d.book118.com/645222223132011124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为学生提供个性化的心理成长指导和服务</vt:lpstr>
      <vt:lpstr>目录</vt:lpstr>
      <vt:lpstr>第一章 简介</vt:lpstr>
      <vt:lpstr>为学生提供个性化的心理成长指导和服务</vt:lpstr>
      <vt:lpstr>儿童心理健康现状</vt:lpstr>
      <vt:lpstr> </vt:lpstr>
      <vt:lpstr>相关研究和理论支持</vt:lpstr>
      <vt:lpstr>发展趋势</vt:lpstr>
      <vt:lpstr>第2章 心理需求评估</vt:lpstr>
      <vt:lpstr> </vt:lpstr>
      <vt:lpstr>个性化需求分析</vt:lpstr>
      <vt:lpstr>数据分析与处理</vt:lpstr>
      <vt:lpstr>心理评估与指导结合</vt:lpstr>
      <vt:lpstr>第三章 个性化服务实践</vt:lpstr>
      <vt:lpstr> </vt:lpstr>
      <vt:lpstr>心理成长指导实施</vt:lpstr>
      <vt:lpstr>教师和家长参与</vt:lpstr>
      <vt:lpstr>成果展示和推广</vt:lpstr>
      <vt:lpstr>第四章 创新技术在心理指导中的应用</vt:lpstr>
      <vt:lpstr> </vt:lpstr>
      <vt:lpstr>应用场景和效果</vt:lpstr>
      <vt:lpstr>个性化服务案例分析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2024-09-28T18:02:44.457</cp:lastPrinted>
  <dcterms:created xsi:type="dcterms:W3CDTF">2024-09-28T10:02:44Z</dcterms:created>
  <dcterms:modified xsi:type="dcterms:W3CDTF">2024-09-28T10:02:46Z</dcterms:modified>
</cp:coreProperties>
</file>