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0936D-62EF-4BEC-8BE7-BA11C735A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332A5-6BE1-4A18-AC6D-03AF541E1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F7763-C178-4C35-9C75-909D68FC6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9E0089-3C4B-409B-899E-DA330F11B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D69B03-51CD-4596-857D-41C50C7F5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CE3688-C826-439E-BA4B-B2BB7867F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B0C7CC-01FF-4266-B896-52940CE0E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0FA72-EC5D-4CF3-950F-FB873A68D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B26B60-D255-4A03-AF46-EF7A8FB43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B920E-679A-4258-ADBE-EA4A5CF17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F2C613-F2E3-4D58-9411-607F7DAF9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22331223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健康评估适用于口腔癌症的干预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健康评估在口腔癌症中的应用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健康评估对口腔癌症的干预措施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健康评估在口腔癌症中的效果评价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健康评估在口腔癌症中的挑战和展望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强调口腔癌症对健康的影响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口腔癌症是一种严重的疾病，可以对患者的身体健康和生活质量产生重大影响。因此，对口腔癌症的干预和健康评估至关重要。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说明健康评估在口腔癌症干预中的意义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健康评估可以帮助医生了解患者的健康状况和疾病程度，为制定个性化的治疗方案提供依据，从而提高治疗效果和患者生存率。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本次汇报将重点介绍口腔癌症的健康评估方法、评估指标以及评估结果对干预措施的影响。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介绍本次汇报的主要内容和结构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在口腔癌症的干预中发挥着重要作用，可以帮助医生更好地了解患者的病情和治疗反应，及时调整治疗方案，提高治疗效果。同时，健康评估也可以为患者提供全面的健康信息，指导患者更好地管理自己的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概述健康评估在口腔癌症干预中的应用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口腔癌症是指发生在口腔内的恶性肿瘤，包括唇、舌、颊、腭、牙龈等部位的癌症。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根据病理类型，口腔癌症可分为鳞状细胞癌、腺癌、未分化癌等。其中，鳞状细胞癌最为常见，占口腔癌症的80%以上。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口腔癌症的定义和分类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口腔癌症的发病率在不同国家和地区存在差异，但总体呈上升趋势。与年龄、性别、种族、生活习惯等因素有关。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口腔癌症的死亡率较高，尤其是晚期患者。早期发现和治疗是提高生存率的关键。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死亡率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口腔癌症的流行病学特征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对身体健康的危害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口腔癌症可导致口腔功能障碍，如咀嚼、吞咽、言语等受限。同时，癌细胞可能侵犯周围组织或转移至其他部位，危及生命。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对生活质量的影响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口腔癌症及其治疗过程可能导致患者面部畸形、疼痛、心理压力等问题，严重影响患者的生活质量。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口腔癌症的危害和影响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健康评估在口腔癌症中的应用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提高患者生活质量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及时发现并治疗口腔癌症，可以减轻患者痛苦，提高生活质量。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早期发现口腔癌症或癌前病变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通过健康评估，可以及早发现口腔内的异常变化，避免病情恶化。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指导干预措施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根据评估结果，可以制定针对性的干预措施，降低口腔癌症的发生风险。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健康评估的目的和意义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健康评估的方法和工具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包括视诊、触诊、叩诊等，观察口腔黏膜颜色、质地、有无溃疡或肿块等。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包括血常规、生化检查、肿瘤标志物检测等，辅助诊断口腔癌症。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如X线、CT、MRI等，了解口腔颌面部骨骼及软组织情况，判断肿瘤大小、位置及与周围组织关系。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了解患者生活习惯、家族史等，评估口腔癌症风险。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制定干预计划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根据评估结果，制定个性化的干预计划，包括口腔卫生指导、饮食习惯改善、定期随访等。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收集信息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通过问诊、口腔检查等方式收集患者基本信息和口腔健康状况。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评估风险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根据收集的信息，评估患者患口腔癌症的风险等级。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实施干预措施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按照干预计划落实各项措施，确保患者得到及时有效的治疗和管理。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跟踪随访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定期对患者进行随访，了解干预效果及病情变化，及时调整干预计划。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健康评估在口腔癌症中的实施步骤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https://d.book118.com/645223312230011112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2024-09-19T03:52:17.095</cp:lastPrinted>
  <dcterms:created xsi:type="dcterms:W3CDTF">2024-09-18T19:52:17Z</dcterms:created>
  <dcterms:modified xsi:type="dcterms:W3CDTF">2024-09-18T19:52:19Z</dcterms:modified>
</cp:coreProperties>
</file>