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C0C69-ED0B-4763-BA24-884C0949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F0229-64C3-412E-85C5-8CCEC5B9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FC0AA-E22A-4A82-87C7-EDA5A45F1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99D0F-703E-4C8A-B86E-2907A501E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A5022-4610-4805-9832-540F65C95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3F983-44C6-4376-B56D-19C51C822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A372AE-084A-4D5D-9E91-8D0AB4F36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DFE50-DEE5-4570-BFAC-3EB1A5F02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B1787-7AF4-4E7C-BD37-C0D9BD240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5185E-6F8F-4986-97F9-7E53EDA3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94644-D642-4C19-8196-AF43282D2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3032424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直线的倾斜角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汇报时间：202X-12-23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直线的倾斜角定义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直线的斜率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直线的倾斜角与斜率的应用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直线的倾斜角与斜率的综合应用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直线的倾斜角与斜率的注意事项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直线的倾斜角定义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直线倾斜角是指直线与x轴正方向之间的夹角，通常用α表示。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倾斜角的取值范围是[0°, 180°)，其中0°表示与x轴重合，90°表示与y轴重合。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直线倾斜角的定义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当直线与x轴正方向之间的夹角小于90°时，直线的倾斜角在第一象限。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当直线与x轴正方向之间的夹角等于90°时，直线的倾斜角为90°，此时直线与y轴垂直。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当直线与x轴正方向之间的夹角大于90°但小于180°时，直线的倾斜角在第三象限。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直线倾斜角的取值范围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直线的斜率与倾斜角之间的关系是：m = tan(α)，其中α为直线的倾斜角。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当α=90°时，tan(α)不存在，即斜率不存在，此时直线与y轴垂直。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直线的斜率是定义为直线在x轴上的单位长度内对应的y轴的变化量，用m表示。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直线倾斜角与斜率的关系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直线的斜率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直线斜率是直线倾斜角的正切值，表示直线在坐标平面上的倾斜程度。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直线斜率用字母m表示，当直线与x轴正方向夹角为α时，斜率m=tanα。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直线斜率的定义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已知倾斜角计算斜率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已知直线倾斜角α，则斜率m=tanα。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已知垂直平分线计算斜率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若一直线垂直于x轴，则其斜率为无穷大，表示为m=∞。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已知两点坐标计算斜率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通过两点坐标(x1,y1)和(x2,y2)，利用公式m=(y2-y1)/(x2-x1)计算斜率。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35" r="1313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直线斜率的计算方法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当斜率为正时，表示直线上升；当斜率为负时，表示直线下降。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表示直线上升或下降的速度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斜率等于直线与x轴正方向夹角的正切值，即tanα=m。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表示直线与坐标轴的夹角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当两直线垂直时，它们的斜率互为负倒数。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表示两直线的相对倾斜程度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直线斜率的几何意义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直线的倾斜角与斜率的应用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https://d.book118.com/645230324244011043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2024-09-05T17:49:59.373</cp:lastPrinted>
  <dcterms:created xsi:type="dcterms:W3CDTF">2024-09-05T09:49:59Z</dcterms:created>
  <dcterms:modified xsi:type="dcterms:W3CDTF">2024-09-05T09:50:01Z</dcterms:modified>
</cp:coreProperties>
</file>