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681BB-4D04-4F57-94AB-E9C107783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DB7495-65E9-4879-B871-6AA9D603F5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3856A2-ABBD-49CC-8369-9BB010A10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4BB43C-7BEC-4387-AB70-DD84E33DCF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4A77F5-4099-4D3F-8E14-B3D1D5E45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F758656-6167-434D-B23C-E4FDAF07D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D539D6D-298F-4361-B385-D67AEA176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F8CCCF7-E6FA-4643-9D14-A910AB306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751632-B5D7-4F57-975F-08AD2227D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260290-9CE5-41AA-B590-917C217330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DCDA12-40FE-43B3-B513-2F60A27054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240014200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演员-角色扮演与表演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0273" y="4923826"/>
            <a:ext cx="234850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0273" y="5423697"/>
            <a:ext cx="321260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角色理解与塑造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表演技巧与运用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角色关系处理与呈现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舞台表现力提升途径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应对不同类型角色挑战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演员自我修养与职业素养培养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角色理解与塑造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042" r="10042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教育背景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分析角色的受教育程度、知识结构和思想观念，展现角色的知识水平和精神风貌。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了解角色所处的时代背景、社会环境、社会地位等信息，为塑造角色提供基础。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家庭背景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探究角色的家庭环境、家庭成员关系以及成长经历，揭示角色性格形成的深层原因。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角色背景分析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观察角色的言行举止、穿着打扮等外在表现，揭示角色的性格特点和行为习惯。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外在表现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4927" r="2492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内在动机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4976" r="24976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矛盾冲突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探究角色行为背后的心理动机和情感需求，理解角色的内心世界和情感状态。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分析角色所面临的矛盾冲突和内心挣扎，展现角色的复杂性和多面性。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性格特点挖掘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情感体验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深入体验角色的情感世界，感受角色的喜怒哀乐、爱恨情仇等复杂情感。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心理活动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探究角色的心理活动和思维过程，理解角色的决策和行为背后的心理依据。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精神追求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挖掘角色的精神追求和信仰理念，展现角色的灵魂深处和精神风貌。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内心世界构建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表演技巧与运用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情感转换技巧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演员需要掌握情感转换的技巧，如在短时间内从一种情感转换到另一种情感，以及在表演过程中自然流畅地转换情感。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情感传递方式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演员需要通过面部表情、眼神、语气等多种方式将角色的情感传递给观众，让观众产生共鸣。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内心情感体验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演员需要深入角色内心，真实体验角色的情感世界，从而准确地表达角色的情感。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情感表达方法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演员需要注意身体姿态和动作的协调性，通过不同的身体姿态和动作来表现角色的性格、情感和状态。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8708" r="870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身体姿态与动作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演员需要运用丰富的面部表情和眼神来表现角色的内心世界，增强角色的表现力。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面部表情与眼神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6750" b="1675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演员需要熟练掌握舞台调度和走位技巧，根据剧情需要和角色特点合理安排自己在舞台上的位置和行动路线。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舞台调度与走位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肢体语言运用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语音语调掌握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演员需要掌握正确的语音语调，根据角色特点和情感变化调整自己的语音语调，使台词更加生动有力。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重音与停顿处理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演员需要注意重音和停顿的处理，通过合理的重音和停顿来突出台词的重点和情感变化。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台词背诵与即兴表演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演员需要熟练背诵台词，并在表演过程中能够根据实际情况进行即兴发挥，使表演更加自然流畅。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台词处理技巧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角色关系处理与呈现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通过台词、动作和表情等手段，创造出角色间的独特互动和默契，使观众能够感受到角色之间的紧密联系。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角色间化学反应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根据剧情需要，设计不同层次的互动，如亲密、疏远、竞争、合作等，以展现角色关系的多样性。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互动层次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通过细腻的表演，传递角色之间的情感交流，如眼神交汇、肢体接触、语气变化等，让观众感受到角色间的情感纽带。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情感交流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与其他角色互动设计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通过表演展现出角色在情感纠葛中的内心挣扎和矛盾，使观众能够感同身受。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内心挣扎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在剧情高潮处，通过强烈的情感爆发来展示角色情感纠葛的激烈程度，增强观众的观剧体验。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情感爆发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通过表演展现角色在情感纠葛中的转变过程，如由爱生恨、由恨生爱等，让观众看到角色情感的丰富变化。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情感转变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917" r="20917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情感纠葛展示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https://d.book118.com/645240014200011102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2024-09-11T11:32:44.876</cp:lastPrinted>
  <dcterms:created xsi:type="dcterms:W3CDTF">2024-09-11T03:32:44Z</dcterms:created>
  <dcterms:modified xsi:type="dcterms:W3CDTF">2024-09-11T03:32:46Z</dcterms:modified>
</cp:coreProperties>
</file>