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43C1C-DFF2-415D-A35C-5D694D0E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82CF3-5F7B-47C0-9CE4-D93EAF2C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7A592-6150-4F7E-BD5F-23E10108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35C4D-2A52-4078-81DC-C1A37493F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5F67D6-85BC-44C5-88BF-F131AE166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6C505-122D-4147-80A4-21805E0E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95391-1980-4E5A-8C8A-184877BC6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70AD5-7CB4-407C-841A-EE5CF7DE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D8817-A834-41DE-AEEF-30544BC21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148EB-450C-4290-A8D8-4AD8B9C9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14DA-554B-445B-8316-A7704C6C5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4020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上部编版道法民主与法治复习课课件\n## 1.道法课程的基本框架与主要内容概述\n### 1.1道法课程的学科定位与目标要求\n### 1.2道法课程的核心知识点梳理\n### 1.3道法课程的教学方法与评价方式\n## 2.民主与法治的基本概念与关系\n### 2.1民主与法治的定义及其内涵\n### 2.2民主与法治的关系辨析\n### 2.3民主与法治在当代社会的重要性\n## 3.我国民主与法治的发展历程\n### 3.1我国古代民主与法治的萌芽及其特点\n### 3.2近代以来我国民主与法治的发展历程\n### 3.3新中国成立以来我国民主与法治建设的成就与挑战\n## 4.社会主义民主与法治的基本内容\n### 4.1社会主义民主的本质特征与实现形式\n### 4.2社会主义法治的基本原则与要求\n### 4.3社会主义民主与法治的相互关系与协调发展\n## 5.青少年在民主与法治社会建设中的责任与担当\n### 5.1青少年在民主与法治社会建设中的角色定位\n### 5.2青少年参与民主与法治社会建设的途径与方法\n### 5.3培养青少年民主与法治意识的策略与措施\n## 6.道法课程中民主与法治教育的实践探索\n### 6.1道法课程中民主与法治教育的教学方法创新\n### 6.2道法课程中民主与法治教育的评价方式改革\n### 6.3道法课程中民主与法治教育的实践案例分析\n## 7.道法课程民主与法治复习策略与建议\n### 7.1道法课程民主与法治复习的重点与难点\n### 7.2道法课程民主与法治复习的有效方法\n### 7.3道法课程民主与法治复习的注意事项与技巧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九上部编版道法民主与法治复习课课件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道法课程的基本框架与主要内容概述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道法课程的学科定位与目标要求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道法课程的学科定位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是一门综合性、实践性的课程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以马克思主义为指导，传授民主与法治基本理念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培养学生的公民意识、法治观念和参与社会生活的能力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道法课程的目标要求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理解民主与法治的基本概念、原则和内涵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掌握民主与法治在当代社会的重要性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培养学生的民主与法治意识和实践能力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民主：人民行使国家权力的方式和制度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法治：依法治国，实现国家各项工作法制化、规范化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民主与法治的基本概念</a:t>
                </a:r>
                <a:endParaRPr/>
              </a:p>
            </p:txBody>
          </p:sp>
        </p:grpSp>
        <p:grpSp>
          <p:nvGrpSpPr>
            <p:cNvPr id="25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人民民主：国家一切权力属于人民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法治国家：依法治国，保障国家长治久安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公平正义：保障公民权利，实现社会公正</a:t>
                </a:r>
                <a:endParaRPr/>
              </a:p>
            </p:txBody>
          </p:sp>
          <p:sp>
            <p:nvSpPr>
              <p:cNvPr id="25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民主与法治的基本原则</a:t>
                </a:r>
                <a:endParaRPr/>
              </a:p>
            </p:txBody>
          </p:sp>
          <p:sp>
            <p:nvSpPr>
              <p:cNvPr id="25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保障国家长治久安，促进社会和谐稳定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保障公民权利，实现社会公正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推动国家治理体系和治理能力现代化</a:t>
                </a:r>
                <a:endParaRPr/>
              </a:p>
            </p:txBody>
          </p:sp>
          <p:sp>
            <p:nvSpPr>
              <p:cNvPr id="26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民主与法治在当代社会的重要性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道法课程的核心知识点梳理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讲授法：系统讲解民主与法治的基本概念、原则和内涵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讨论法：引导学生积极参与，探讨民主与法治的现实问题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案例分析法：通过具体案例，让学生了解民主与法治在现实生活中的应用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评价方式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课堂表现：关注学生在课堂上的参与度、发言质量等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作业评价：通过布置作业，检验学生对民主与法治知识的掌握程度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实践考核：通过参与社会实践活动，评价学生的民主与法治实践能力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道法课程的教学方法与评价方式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民主与法治的基本概念与关系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民主与法治的定义及其内涵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民主的定义及其内涵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民主：人民行使国家权力的方式和制度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民主的内涵：人民主权、多数决、平等、自由、权利保障等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法治的定义及其内涵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法治：依法治国，实现国家各项工作法制化、规范化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法治的内涵：法制、法治观念、法治国家、公平正义等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民主与法治的内在联系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民主为法治提供政治基础，保障法治的实施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法治为民主提供制度保障，保障民主的实现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民主与法治的相互区别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民主强调人民主权，法治强调依法治国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民主注重平等、自由、权利保障，法治注重法制、公平正义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民主与法治的关系辨析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保障国家长治久安，促进社会和谐稳定</a:t>
                </a:r>
                <a:endParaRPr/>
              </a:p>
            </p:txBody>
          </p:sp>
          <p:sp>
            <p:nvSpPr>
              <p:cNvPr id="32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民主与法治为国家政治稳定提供制度保障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民主与法治有助于化解社会矛盾，维护社会稳定</a:t>
                </a:r>
                <a:endParaRPr/>
              </a:p>
            </p:txBody>
          </p:sp>
        </p:grpSp>
        <p:grpSp>
          <p:nvGrpSpPr>
            <p:cNvPr id="32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保障公民权利，实现社会公正</a:t>
                </a:r>
                <a:endParaRPr/>
              </a:p>
            </p:txBody>
          </p:sp>
          <p:sp>
            <p:nvSpPr>
              <p:cNvPr id="3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民主与法治保障公民的基本权利，实现社会公正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民主与法治有助于解决公民权益受到侵害的问题</a:t>
                </a:r>
                <a:endParaRPr/>
              </a:p>
            </p:txBody>
          </p:sp>
        </p:grpSp>
        <p:grpSp>
          <p:nvGrpSpPr>
            <p:cNvPr id="32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推动国家治理体系和治理能力现代化</a:t>
                </a:r>
                <a:endParaRPr/>
              </a:p>
            </p:txBody>
          </p:sp>
          <p:sp>
            <p:nvSpPr>
              <p:cNvPr id="3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民主与法治为国家治理提供制度支持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民主与法治有助于提高国家治理效能和水平</a:t>
                </a:r>
                <a:endParaRPr/>
              </a:p>
            </p:txBody>
          </p: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民主与法治在当代社会的重要性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我国民主与法治的发展历程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我国古代民主与法治的萌芽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夏商周时期的“天命观”和“德治观”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春秋战国时期的“百家争鸣”和法家思想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我国古代民主与法治的特点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民主与法治观念与君主专制制度相结合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民主与法治观念主要体现在立法、司法等方面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我国古代民主与法治的萌芽及其特点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近近代以来我国民主与法治的历程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辛亥革命：推翻君主专制，建立民主共和国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南京临时政府：颁布《中华民国临时约法》，实行民主与法治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新文化运动：提倡民主、科学、法治，批判封建礼教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中国共产党领导的新民主主义革命：建立人民民主专政的新中国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近近代以来我国民主与法治的教训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民主与法治的发展受政治、经济、文化等多种因素影响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民主与法治的发展需要坚持独立自主，借鉴国外经验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近代以来我国民主与法治的发展历程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新中国成立以来我国民主与法治建设的成就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确立人民代表大会制度、中国共产党领导的多党合作和政治协商制度等基本政治制度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颁布《中华人民共和国宪法》，确立法治国家原则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形成了以宪法为核心的中国特色社会主义法律体系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新中国成立以来我国民主与法治建设的挑战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应对国际国内的复杂形势，维护国家安全和稳定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深化改革，完善民主与法治制度，提高治理能力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加强对权力的制约和监督，防止腐败现象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新中国成立以来我国民主与法治建设的成就与挑战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社会主义民主与法治的基本内容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社会主义民主的本质特征与实现形式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社会主义民主的本质特征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人民民主：国家一切权力属于人民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多党合作与政治协商：实现广泛的政治参与和民主监督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民主集中制：保证党内民主与集中统一</a:t>
                </a:r>
                <a:endParaRPr/>
              </a:p>
            </p:txBody>
          </p:sp>
          <p:pic>
            <p:nvPicPr>
              <p:cNvPr id="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社会主义民主的实现形式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人民代表大会制度：人民行使国家权力的根本政治制度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多党合作与政治协商制度：实现广泛的政治参与和民主监督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基层民主：保障人民群众直接行使民主权利</a:t>
                </a:r>
                <a:endParaRPr/>
              </a:p>
            </p:txBody>
          </p:sp>
          <p:pic>
            <p:nvPicPr>
              <p:cNvPr id="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https://d.book118.com/645240204043011112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九上部编版道法民主与法治复习课课件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2024-09-18T10:37:14.713</cp:lastPrinted>
  <dcterms:created xsi:type="dcterms:W3CDTF">2024-09-18T02:37:14Z</dcterms:created>
  <dcterms:modified xsi:type="dcterms:W3CDTF">2024-09-18T02:37:16Z</dcterms:modified>
</cp:coreProperties>
</file>