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950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426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71452-75D8-46D8-9E94-3E585024C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7C7B6-5C1F-4779-94FC-B75BF70E9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39532-046D-402B-B351-099564915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E41AB-1DDB-447C-A9F3-0B7ADF029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E3D3DA-CC77-4AC1-AC8E-E808B9E5D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9BEBF2-71BD-4E42-8884-A8DBA0121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08F573-8311-4055-B4D7-1E9805170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F1C4D4-974B-4053-AD64-21E48574F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F579A-D899-45F4-9667-7A584B749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C7AC09-5706-49BB-8FE6-1D0EF2091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D7A83-39D4-4105-83A1-6B5A25A07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940" r:id="rId2"/>
    <p:sldLayoutId id="2147490941" r:id="rId3"/>
    <p:sldLayoutId id="2147490942" r:id="rId4"/>
    <p:sldLayoutId id="2147490943" r:id="rId5"/>
    <p:sldLayoutId id="2147490944" r:id="rId6"/>
    <p:sldLayoutId id="2147490945" r:id="rId7"/>
    <p:sldLayoutId id="2147490946" r:id="rId8"/>
    <p:sldLayoutId id="2147490947" r:id="rId9"/>
    <p:sldLayoutId id="2147490948" r:id="rId10"/>
    <p:sldLayoutId id="214749094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241040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环保部门实践与成效PPT模板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XX,a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537460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538095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773045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773045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537460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538095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773045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773045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环保部门实践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4327525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4328160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4563110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4563110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环保部门成效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4327525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4328160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4563110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4563110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PPT模板设计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https://d.book118.com/645241040220011043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环保部门实践与成效PPT模板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2024-09-05T11:55:47.413</cp:lastPrinted>
  <dcterms:created xsi:type="dcterms:W3CDTF">2024-09-05T03:55:47Z</dcterms:created>
  <dcterms:modified xsi:type="dcterms:W3CDTF">2024-09-05T03:55:50Z</dcterms:modified>
</cp:coreProperties>
</file>