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3C4AC-FD07-4889-84AA-48B5CC675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09753-D772-4F10-9735-721429E77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B210-EE76-4003-B61A-7E15AEF6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F6511-FE95-46F8-A472-133DA66D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8F993-C908-4BD6-AC3D-AC443958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33073-77D0-4F5A-9238-0232BDC5C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68C6A-3169-4230-977F-622F7BE2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67537-979B-429A-8857-D39157158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7495F-094B-43AD-A410-DC4DC6C8A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B71FB-44F5-4136-BD70-DE5151B0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2A429-E98F-408B-9655-6C925051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42042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安全生产是我们的责任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安全生产法规与制度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安全事故应急处理与救援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安全文化建设与提升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安全生产责任落实与考核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企业应严格遵守国家和地方的安全生产法规，确保员工的生命安全得到最大程度的保障。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遵守安全生产法规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定期对员工进行安全培训，提高员工的安全意识和操作技能，降低事故发生的可能性。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企业应提供必要的安全防护设施，如安全帽、安全带、防护服等，确保员工在工作过程中的人身安全。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配备安全防护设施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安全生产可以减少事故发生的概率，进而减少人员伤亡和财产损失，保障企业的正常运营。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安全的工作环境有利于提高员工的积极性和工作效率，进而促进企业的生产效益。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安全生产是企业社会责任的重要体现，有利于提升企业的社会形象和品牌价值。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保障社会公共安全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企业的安全生产不仅关系到员工的安全，也关系到周边居民和整个社会的公共安全。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安全生产有利于保障劳动力资源的稳定和持续供给，促进经济的可持续发展。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安全生产可以减少因事故引发的社会矛盾和纠纷，有利于维护社会的和谐稳定。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安全生产法规与制度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规定了生产经营单位的安全生产保障、从业人员的权利和义务、安全生产的监督管理、生产安全事故的应急救援与调查处理等方面的内容。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旨在预防、控制和消除职业病危害，保护劳动者健康及其相关权益。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规范了生产安全事故的报告、调查和处理程序，明确了事故责任追究和处罚措施。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定期开展安全检查，及时发现和整改潜在的安全隐患，确保生产过程中的安全。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针对各类作业和设备，制定详细的安全操作规程，确保员工正确、安全地进行操作。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严格遵守国家和企业的安全生产法规、制度，自觉履行安全职责。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遵守安全生产规章制度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积极参加各类安全培训和教育活动，提高安全意识和操作技能。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接受安全培训与教育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按照要求正确佩戴和使用劳动防护用品，确保个人和他人的安全。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正确使用劳动防护用品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发现事故隐患或安全问题时，应及时向上级报告并积极参与处理。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及时报告和处理事故隐患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对工作场所进行全面检查，包括设备、工具、环境等，找出可能引发事故的危险因素。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分析工作流程和操作过程，识别可能导致人员伤亡或财产损失的环节。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关注员工身心健康，及时发现并解决可能导致安全问题的员工身体或心理状况。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67" b="1046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采用专业风险评估工具和方法，对风险进行量化和定性评估。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根据评估结果，制定相应的风险应对措施和预案。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411" r="341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698" r="1169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对识别出的危险因素进行分类和评估，确定其可能导致的风险等级和影响程度。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评估风险等级及影响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https://d.book118.com/645242042003011103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2024-09-12T04:21:41.062</cp:lastPrinted>
  <dcterms:created xsi:type="dcterms:W3CDTF">2024-09-11T20:21:41Z</dcterms:created>
  <dcterms:modified xsi:type="dcterms:W3CDTF">2024-09-11T20:21:43Z</dcterms:modified>
</cp:coreProperties>
</file>