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95184C-4151-4CFA-A9B2-7E1EC4AA7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7D9699-124A-4695-93A4-83950F599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F9C7AF-8AD9-4309-AB36-54C1DE869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0958E9-0436-4F80-80D6-B6255C814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188C30-C7FA-4C02-A34B-032492A84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612630-9865-4BCB-8925-ABDDDF70D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CFECDA-30A7-4C2A-9E09-923FDC991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6BB6CF-45B3-45CA-924A-F30CA66CE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97312E-0F27-4666-B302-02EA1AA54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12D15D-79EC-4E14-9557-D57EDEE0F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D7009D-0D43-4CE6-8845-96EED5498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24331131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降本增效的半年总结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降本增效背景与目标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半年降本增效实施情况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降本增效成果分析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下半年降本增效计划与展望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梳理业务流程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制定实施方案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推进执行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半年工作回顾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全面梳理业务流程，找出瓶颈环节，为降本增效打下基础。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根据业务流程梳理结果，制定具体的降本增效实施方案。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严格按照实施方案，全面推进降本增效工作的执行。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通过优化采购、降低库存、提高生产效率等措施，实现成本显著降低。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成本降低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效率提升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效益增长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通过流程优化、自动化升级、提高协同效率等手段，大幅提升业务处理效率。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在成本降低和效率提升的基础上，实现企业效益的稳步增长。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降本增效成果概览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降本增效背景与目标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43" r="3164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公司规模扩大，但利润增长放缓，面临市场竞争加剧。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发展现状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成本上升、效率低下、资源浪费等问题凸显，亟待解决。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公司发展现状与挑战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优化采购、降低库存、减少浪费等措施降低成本。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958" r="1595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引入先进技术、优化流程、提高员工素质等方式提升效率。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效率提升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共享资源、协同合作、发挥规模效应等方法实现资源整合。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降本增效策略制定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半年内实现成本降低10%、效率提升20%的具体目标。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提高盈利能力、增强市场竞争力、实现可持续发展。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目标设定与期望成果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期望成果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半年降本增效实施情况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制定降本增效方案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宣传推广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落实执行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/>
                </a:solidFill>
                <a:latin typeface="Microsoft Yahei"/>
                <a:ea typeface="Microsoft Yahei"/>
                <a:cs typeface="Microsoft Yahei"/>
              </a:rPr>
              <a:t>监督检查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实施过程回顾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根据企业实际情况，制定详细的降本增效方案，明确目标、措施和时间节点。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通过内部培训、宣传栏、企业内刊等多种形式，向全体员工宣传降本增效的重要性和实施方案。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建立定期检查和专项检查机制，对各部门降本增效实施情况进行监督检查，及时发现问题并督促整改。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各部门按照方案要求，分解任务指标，明确责任人，确保各项措施得到有效执行。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采购成本降低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能源消耗减少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生产效率提升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管理费用压减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重点举措与成果展示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实施节能改造、推广节能设备、加强能源管理，使单位产品能耗降低8%。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通过优化供应商选择、集中采购、长期协议等方式，降低采购成本5%以上。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精简管理机构、优化管理流程、推行电子化办公，降低管理费用5%。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优化生产流程、引入自动化设备、提高员工技能，使生产效率提升10%。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https://d.book118.com/645243311312011034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2024-08-30T14:07:53.513</cp:lastPrinted>
  <dcterms:created xsi:type="dcterms:W3CDTF">2024-08-30T06:07:53Z</dcterms:created>
  <dcterms:modified xsi:type="dcterms:W3CDTF">2024-08-30T06:07:55Z</dcterms:modified>
</cp:coreProperties>
</file>