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3A79BC-0929-43AC-BBC6-C805758941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4C3D7C-827D-49C7-9B66-0347537C83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0F9D39-0544-46CF-BB3A-BBD3E85709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AEBE4F-4F02-49FA-B1E8-1C815D0126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B52C52-AFED-491A-9EA7-7279A1C01A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9C0F3F-EA40-473C-9716-386FC6E445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146CB5-B59A-4E6E-B1DB-F0BBFCBD7C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5AE18A-4386-48DE-833B-5F520252F8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E7A406-EEC0-4627-A9F5-0D0332727E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AE90F-3680-4369-AFD9-DF44B83A67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B2AD60-E29B-42C5-A6F2-10CD55EC01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243323222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危化品特种作业人员安全操作模拟训练演练介绍</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危化品特种作业概述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模拟训练演练目的与意义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模拟训练演练内容设计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模拟训练演练实施过程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模拟训练演练效果评估方法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危化品特种作业人员安全操作建议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危化品特种作业概述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根据《危险化学品目录》，危化品可分为爆炸品、压缩气体和液化气体、易燃液体、易燃固体、自燃物品和遇湿易燃物品、氧化剂和有机过氧化物、毒害品和感染性物品、放射性物品、腐蚀品等类别。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职责</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严格遵守安全生产规章制度和操作规程，服从管理，正确佩戴和使用劳动防护用品，接受安全生产教育和培训，掌握本职工作所需的安全生产知识等。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具备相应的文化程度、工作经历和操作技能，经过专门的安全作业培训并考核合格，取得特种作业操作证后方可上岗作业。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281" r="25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特种作业人员职责与要求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638" r="1363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包括作业前检查、作业中监控和作业后清理等环节，确保设备设施完好、作业环境安全、操作程序正确。</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安全操作规范</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依据国家相关法规和标准制定，涉及危化品的生产、储存、运输和使用等方面，旨在保障作业人员安全和企业财产安全。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安全操作标准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安全操作规范及标准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模拟训练演练目的与意义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强化安全操作规程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让作业人员明确安全操作规程的重要性，养成遵守规章制度的良好习惯。</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提高安全防范意识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增强作业人员对潜在危险的预见性和应对能力，做到防患于未然。</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深入了解危化品特性及危害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通过模拟训练，使作业人员更加直观地了解危化品的物理、化学性质及其潜在的危险性。</a:t>
            </a:r>
          </a:p>
        </p:txBody>
      </p:sp>
      <p:pic>
        <p:nvPicPr>
          <p:cNvPr id="10" name="Picture 10"/>
          <p:cNvPicPr>
            <a:picLocks noChangeAspect="1"/>
          </p:cNvPicPr>
          <p:nvPr/>
        </p:nvPicPr>
        <p:blipFill>
          <a:blip r:embed="rId2"/>
          <a:srcRect l="17792" r="1779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提高作业人员安全意识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通过模拟训练，使作业人员熟练掌握危化品的正确操作方法和步骤。</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学习正确操作方法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培训作业人员如何在紧急情况下采取正确的应急处理措施，降低事故损失。</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掌握应急处理措施</a:t>
            </a:r>
          </a:p>
        </p:txBody>
      </p:sp>
      <p:pic>
        <p:nvPicPr>
          <p:cNvPr id="10" name="Picture 10"/>
          <p:cNvPicPr>
            <a:picLocks noChangeAspect="1"/>
          </p:cNvPicPr>
          <p:nvPr/>
        </p:nvPicPr>
        <p:blipFill>
          <a:blip r:embed="rId3"/>
          <a:srcRect l="17125" r="171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6667" r="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通过反复练习和模拟操作，提高作业人员的操作技能水平和熟练程度。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提高操作技能水平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掌握正确操作方法和应急处理措施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降低事故风险，保障生产安全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分析事故原因及预防措施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通过对典型事故案例的分析，使作业人员了解事故发生的原因及预防措施，避免类似事故的再次发生。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完善安全管理制度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通过模拟训练发现安全管理制度的不足，及时完善相关规章制度，提高安全管理水平。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保障生产安全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通过提高作业人员的安全意识和操作技能水平，降低事故发生的概率，确保生产过程中的安全稳定。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模拟训练演练内容设计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模拟危化品生产、储存、运输等现场环境，包括设备布局、管道走向、阀门位置等细节。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根据危化品作业的特点，设定不同的应急处理任务，如泄漏处置、火灾应对、中毒救援等。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场景设置及任务描述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任务描述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场景设置</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操作流程演示</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通过多媒体手段展示正确的危化品作业流程，包括设备操作、安全检查、应急处置等步骤。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讲解</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对演示的操作流程进行详细讲解，强调安全操作的重要性和必要性，加深学员对操作规范的理解。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操作流程演示与讲解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https://d.book118.com/645243323222011043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2024-09-05T12:38:31.188</cp:lastPrinted>
  <dcterms:created xsi:type="dcterms:W3CDTF">2024-09-05T04:38:31Z</dcterms:created>
  <dcterms:modified xsi:type="dcterms:W3CDTF">2024-09-05T04:38:33Z</dcterms:modified>
</cp:coreProperties>
</file>