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D1062-1B86-4D18-8E66-6C8B39B4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45E73-EE0A-4B89-9E23-AD6648A6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14A16-58D5-489C-A3FB-19B69CC57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8DDC6-EDB1-46C9-9DC7-140DCCE0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A2E450-BAC4-4E03-9DD3-7B9EA77F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4AD8FB-2F97-4E35-AF28-D641C640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C3AA4-CCED-4C43-96D8-F4FAC7E72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6A080-EF59-49D7-916F-342401548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D125E-D6C9-4E35-9C01-EA8CB500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93176-E9AE-427C-AD39-5CA7C44DA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8C62E-2C9B-4C28-A4AF-B89BE466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0002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预防性免疫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免疫调节与免疫抑制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免疫学预防与治疗的挑战与前景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骨髓、胸腺、淋巴结、脾脏等是免疫细胞居住、生长和发挥功能的场所。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免疫器官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免疫分子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包括淋巴细胞、巨噬细胞、树突状细胞、自然杀伤细胞等，它们在免疫应答过程中发挥关键作用。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抗体、补体、细胞因子等，它们通过与病原体结合或调节免疫细胞活性来发挥免疫功能。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识别和清除外来病原体，防止感染。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417" b="11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985" r="998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识别和清除体内损伤或衰老的细胞，维持内环境稳定。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自稳功能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持续监测体内异常细胞，防止肿瘤发生。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43" r="69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由屏障结构、吞噬细胞等非特异性免疫细胞介导，对多种病原体具有防御作用。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由T细胞和B细胞介导，针对特定病原体产生特异性免疫应答，包括细胞免疫和体液免疫。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免疫应答的机制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特异性免疫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非特异性免疫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预防性免疫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利用减毒或弱化的病原体，刺激机体产生免疫反应，但不会引发疾病。例如：麻疹、腮腺炎和风疹疫苗。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减毒活疫苗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利用被杀死的病原体，刺激机体产生免疫反应。例如：流感疫苗、甲型肝炎疫苗。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灭活疫苗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只包含病原体中引发免疫反应的部分，不含完整的病原体。例如：肺炎球菌疫苗。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亚单位疫苗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利用基因工程技术生产的疫苗，如乙肝疫苗。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基因工程疫苗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政府主导的、免费提供的疫苗接种计划，旨在预防和控制传染病。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国家免疫计划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需要个人付费的疫苗，通常用于预防特定的高危疾病。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自费疫苗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针对特定年龄段的人群，提供补充接种的疫苗。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补种计划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疫苗接种策略与计划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疫苗在上市前需经过严格的试验和评估，确保安全可靠。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疫苗的有效性通过临床试验和实际应用效果来评估。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对疫苗接种后的不良反应进行监测和报告，确保安全。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疫苗的安全性与有效性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疫苗研发的新进展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新型疫苗技术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基因工程、纳米技术等在疫苗研发中的应用，提高疫苗的安全性和有效性。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联合疫苗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一种疫苗中含有多种抗原，减少接种次数，提高接种覆盖率。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个性化疫苗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根据个人的基因、免疫状况等定制的疫苗，提高预防效果。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https://d.book118.com/645300024214011042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2024-09-03T22:01:55.436</cp:lastPrinted>
  <dcterms:created xsi:type="dcterms:W3CDTF">2024-09-03T14:01:55Z</dcterms:created>
  <dcterms:modified xsi:type="dcterms:W3CDTF">2024-09-03T14:01:57Z</dcterms:modified>
</cp:coreProperties>
</file>