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14F47-1A0F-401A-9E4C-970234607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62EED-8EDB-41BF-8F57-7E6808D6C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48D55-2DB5-49FF-AD75-6AFE381FB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92553-AC1A-438C-A483-14D298F1D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D1C834-E6DF-42CC-AE42-EE6E23341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4D089F-5791-4488-8D0C-73EA0E6F7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D41936-95ED-4C75-B71D-0E0D25F85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71D45-DCFA-4C6F-9056-C90413937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D4977-700E-469A-97A8-2FA31072F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FA489-241E-4720-8ADD-5AA7D0BC5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A1852-8D5A-41EB-B4B5-5BFA3BA2C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00032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纺织厂火灾紧急逃生方针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火灾预防与应对措施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紧急逃生通道设计与标识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灭火器材配置与使用方法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报警系统建设与联动机制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人员疏散组织与指挥体系建立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后期处置与事故原因分析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火灾预防与应对措施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507" r="36507"/>
          <a:stretch>
            <a:fillRect/>
          </a:stretch>
        </p:blipFill>
        <p:spPr>
          <a:xfrm>
            <a:off x="1256536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静电引发火灾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纺织厂内大量纤维、纱线等易产生静电，若不及时消除，可能引发火灾。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设备故障引发火灾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纺织机械在长时间运转过程中，可能因过热、短路等原因引发火灾。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人为因素引发火灾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员工操作不当、违规吸烟等行为也可能导致火灾发生。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纺织厂火灾原因分析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纺织厂内的易燃物品如纤维、纱线等应分类存放，远离火源和热源。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易燃物品分类存储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易燃物品的存放环境应保持干燥、通风，避免高温、潮湿等不利条件。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控制存储环境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员工在处理易燃物品时应严格遵守操作规程，避免产生火花、静电等危险因素。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规范操作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易燃物品存储及处理规范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测试报警系统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定期测试火灾报警系统，确保其能在火灾发生时及时发出警报。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检查疏散通道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定期对疏散通道进行检查，确保通道畅通无阻，方便员工在火灾发生时快速撤离。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定期检查灭火器材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纺织厂应定期对灭火器材进行检查，确保其处于良好状态，方便员工在紧急情况下使用。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定期检查消防设备有效性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在纺织厂内张贴消防安全宣传海报、标语等，营造关注消防安全的氛围。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消防安全知识培训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定期对员工进行消防安全知识培训，提高员工的消防安全意识。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定期组织员工进行火灾应急演练，让员工熟悉逃生路线和应急措施，提高员工的自救能力。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员工消防安全培训与教育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紧急逃生通道设计与标识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宽度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逃生通道的最小宽度应满足相关法规标准，通常不小于1.1米，确保人员快速疏散。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高度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通道高度应不低于2.2米，保证人员在紧急情况下能够顺利通行。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数量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根据纺织厂规模、员工数量及布局，应设置足够数量的逃生通道，确保每个区域都有至少两条逃生路径。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逃生通道宽度、高度及数量要求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在逃生通道的入口、出口、转弯处等关键位置设置明显的标识，如“安全出口”、“紧急疏散”等。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标识种类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采用醒目的颜色和图案，如红色、黄色等，以便在紧急情况下快速识别。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标识颜色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标识应设置在视线范围内，避免被遮挡或混淆。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标识位置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明显且易于识别的标识设置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958" r="18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逃生通道内严禁堆放任何物品，确保通道畅通无阻。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禁止堆放杂物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定期对逃生通道进行检查，确保其结构完好、无障碍物。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加强员工安全意识培训，确保他们了解逃生通道的重要性，不随意占用或堵塞通道。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保持通道畅通无阻措施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疏散指示标志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在关键位置设置疏散指示标志，如箭头、安全出口指示牌等，引导人员快速、准确地找到逃生路径。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备用电源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为应急照明和疏散指示标志提供备用电源，确保在紧急情况下能够持续工作一定时间。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应急照明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在逃生通道内设置应急照明设备，如应急灯、安全出口灯等，确保在断电等紧急情况下有足够的照明。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3634" r="2363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应急照明和疏散指示标志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灭火器材配置与使用方法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适用于扑灭固体、液体、气体及带电设备的初起火灾。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适用于扑灭固体物质和液体（如油类）的初起火灾。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适用于扑灭图书、档案、贵重设备、精密仪器等场所的初起火灾。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适用于扑灭固体物质和液体的初起火灾，同时也可用于扑救带电设备的火灾。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二氧化碳灭火器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水基型灭火器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23125" r="23125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不同类型灭火器材介绍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根据火灾类型选择合适的灭火器材。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在使用前，先检查灭火器材是否完好有效，如有问题应立即更换。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使用时，先拔掉保险销，然后握住喷嘴对准火源根部按下压把进行喷射。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在使用过程中，要保持安全距离，避免被火势波及。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0731" r="10731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616" r="2616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5094" r="15094"/>
          <a:stretch>
            <a:fillRect/>
          </a:stretch>
        </p:blipFill>
        <p:spPr>
          <a:xfrm>
            <a:off x="6313456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t="18168" b="18168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正确选择和使用灭火器材方法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每月对灭火器材进行一次外观检查，确保其完好无损。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每年对灭火器材进行一次全面检查和维护，包括更换损坏的部件、补充灭火剂等。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026" b="9026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对于检查中发现的问题，应立即进行维修或更换，确保灭火器材始终处于良好状态。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定期对灭火器材进行检查和维护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https://d.book118.com/645300032322011042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2024-09-04T08:50:58.757</cp:lastPrinted>
  <dcterms:created xsi:type="dcterms:W3CDTF">2024-09-04T00:50:58Z</dcterms:created>
  <dcterms:modified xsi:type="dcterms:W3CDTF">2024-09-04T00:51:00Z</dcterms:modified>
</cp:coreProperties>
</file>