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7DC231-5B01-4842-B623-2ADA1A47FE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335B04-E6FA-4772-9698-170256A9BC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5A7D4D-E381-4F92-B898-DBABD1DD7D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BC453C-8EE7-42AA-8945-4FA899B146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FEED4B-072D-4BB9-B72C-FC2A4B5771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539665-612D-4417-BCC0-2A00E9387A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F171A8-440F-445D-AB7B-471DA20AA3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1551C3-366F-4F31-9CFD-0801799E73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133B20-44D5-4396-A780-B0DDEC7187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140E8A-E0CC-4FB0-9A2F-4747A855CA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8E28D6-AF54-4479-957B-0BE3B1B25F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5302040200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安全管理办法的组成结构</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安全管理办法概述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安全管理体系建立</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危险源辨识与风险评估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安全检查与隐患排查治理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应急预案与事故处理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安全培训与宣传教育</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安全管理办法概述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289" b="262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安全管理办法是企业或组织为保障生产经营活动的安全、预防和减少事故、保障员工和财产安全而制定的一系列规章制度和管理措施。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确保企业或组织在生产经营过程中遵守国家法律法规，降低事故风险，提高员工安全意识，保障企业财产安全，维护企业形象和声誉。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93" r="1509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481" r="3248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041" r="3104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安全管理办法适用于企业或组织内部的所有生产经营活动，包括生产、研发、物流、销售等各个环节。</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适用范围</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安全管理办法适用于企业或组织的全体员工，包括管理层、技术人员、操作人员等。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适用对象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适用范围及对象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法律法规要求</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遵守国家法律法规是企业或组织的基本义务，制定和实施安全管理办法是满足法律法规要求的重要措施。</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通过安全管理办法的制定和实施，可以识别和评估潜在的危险源和风险，采取相应的预防和控制措施，降低事故发生的概率和影响。</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安全管理办法能够确保员工在工作过程中的安全与健康，提高员工的安全意识和操作技能，减少工伤事故和职业病的发生。</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安全管理办法能够保障企业的财产安全，防止因安全事故造成的财产损失和经济损失。</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安全管理办法的实施能够展示企业或组织对社会责任的承担和对员工安全的关注，提升企业形象和声誉。</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事故预防与控制</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企业财产安全</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企业形象和声誉维护</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员工安全保障</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安全管理办法的重要性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安全管理体系建立</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安全方针与目标</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明确组织的安全方针和安全管理目标，为安全管理提供方向。</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安全组织机构</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设立安全管理机构，明确各级安全管理职责和权限，形成安全管理网络。</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安全管理制度</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建立完善的安全管理制度体系，规范安全管理流程，确保安全工作的有效实施。</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安全管理体系框架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制定定期和不定期的安全检查制度，及时发现和消除安全隐患。</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安全检查制度</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建立安全培训制度，提高员工的安全意识和安全技能水平。</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安全培训制度</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制定针对不同突发事件的应急预案，明确应急处置措施和程序。</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应急预案制度</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安全管理制度建设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安全考核与奖惩</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建立安全考核和奖惩机制，对安全工作成绩突出的个人和集体进行表彰和奖励，对违反安全规定的行为进行惩罚。</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安全事故责任追究</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对发生的安全事故进行责任追究，严肃处理相关责任人，总结经验教训，防止类似事故再次发生。</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安全责任书签订</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各级领导和管理人员应签订安全责任书，明确各自的安全职责和任务。</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安全责任制落实</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危险源辨识与风险评估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危险源辨识方法及流程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危险源辨识方法</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包括经验法、类比法、专家评议法等，通过收集历史资料、现场调查、员工访谈等方式，对潜在的危险源进行识别。</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辨识流程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明确辨识目的和范围，制定辨识计划，组织专业人员进行现场勘查和资料收集，对危险源进行分类和评估，编制危险源清单和报告。</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风险评估方法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包括定性评估、定量评估、半定量评估等，通过风险矩阵、风险指数等工具对危险源的风险程度进行量化评估。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评估标准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根据行业标准和企业实际情况，制定风险评估标准，包括风险等级划分、风险可接受度等。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风险评估方法与标准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风险等级划分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根据风险评估结果，将危险源划分为不同风险等级，如高风险、中风险、低风险等。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管控措施</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针对不同风险等级的危险源，制定相应的管控措施，如加强监管、定期检测、应急预案等，以降低风险发生的可能性和影响程度。同时，建立健全的风险管理制度和责任体系，确保各项管控措施得到有效执行。</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风险等级划分及管控措施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安全检查与隐患排查治理</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https://d.book118.com/645302040200011102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2024-09-11T11:35:17.467</cp:lastPrinted>
  <dcterms:created xsi:type="dcterms:W3CDTF">2024-09-11T03:35:17Z</dcterms:created>
  <dcterms:modified xsi:type="dcterms:W3CDTF">2024-09-11T03:35:19Z</dcterms:modified>
</cp:coreProperties>
</file>