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868BB-ABD4-4B29-83A2-73E6D846B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00828-8B12-41E4-8F38-04AB149A8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C086B-3889-4F94-A643-8D836EE32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4114B-57A0-47CE-B71A-52B6EDC84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EBB926-11FE-4E7E-B00F-452055C17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06C0DB-CAF4-45A6-AE7B-CDEBE463A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729852-9C4B-4AE2-826F-B8E751CD3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A5082-4D6D-42FF-87F3-481B3FF5F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656D1-964F-4C8C-86C6-EFFD9F450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A5618-8F33-4F9A-9344-41275B822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DD5B2-87DC-4F51-9CD5-862805A41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03002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正常产程产妇的护理\n## 1.正常产程的定义与分类\n### 1.1正常产程的定义及重要性\n### 1.2产程各阶段的划分与特点\n### 1.3正常产程的评估与监测\n## 2.产妇的心理护理与支持\n### 2.1产妇分娩前的心理准备\n### 2.2分娩过程中的心理支持与安慰\n### 2.3分娩后的心理调适与关爱\n## 3.产妇的生理护理与舒适\n### 3.1产妇分娩前的生理准备\n### 3.2分娩过程中的生理护理与舒适措施\n### 3.3分娩后的生理恢复与护理\n## 4.产妇的饮食护理与营养\n### 4.1产妇分娩前的饮食准备\n### 4.2分娩过程中的饮食护理与营养补充\n### 4.3分娩后的饮食调理与营养摄入\n## 5.新生儿的护理与观察\n### 5.1新生儿的生理特点与护理需求\n### 5.2新生儿的生命体征观察与评估\n### 5.3新生儿的喂养与护理指导\n## 6.正常产程产妇的并发症预防与护理\n### 6.1产程并发症的预防措施\n### 6.2产程并发症的观察与识别\n### 6.3产程并发症的护理与处理\n## 7.产妇的出院指导与健康教育\n### 7.1产妇出院前的健康指导\n### 7.2产妇出院后的自我护理与观察\n### 7.3产妇的产后访视与追踪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正常产程产妇的护理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正常产程的定义与分类</a:t>
            </a:r>
            <a:endParaRPr/>
          </a:p>
        </p:txBody>
      </p:sp>
      <p:sp>
        <p:nvSpPr>
          <p:cNvPr id="11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1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正常产程的定义及重要性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29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正常产程是指在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规律宫缩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宫口逐渐扩张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的情况下，胎儿从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生殖道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顺利出生的过程</a:t>
                </a:r>
                <a:endParaRPr/>
              </a:p>
            </p:txBody>
          </p:sp>
          <p:cxnSp>
            <p:nvCxnSpPr>
              <p:cNvPr id="23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4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正常产程对产妇和新生儿的健康至关重要，可以降低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发生风险</a:t>
                </a:r>
                <a:endParaRPr/>
              </a:p>
            </p:txBody>
          </p:sp>
        </p:grpSp>
        <p:grpSp>
          <p:nvGrpSpPr>
            <p:cNvPr id="239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正常产程有利于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产后恢复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生长发育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第一产程：从宫缩开始到宫口开全，持续约11-12小时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宫颈管逐渐缩短，宫口扩张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产妇可能出现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规律宫缩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等症状</a:t>
                </a:r>
                <a:endParaRPr/>
              </a:p>
            </p:txBody>
          </p:sp>
        </p:grpSp>
        <p:grpSp>
          <p:nvGrpSpPr>
            <p:cNvPr id="25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第二产程：从宫口开全到胎儿娩出，持续约1-2小时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胎头下降，压迫直肠，产妇可能出现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排便感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胎儿娩出过程中，产妇需配合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用力</a:t>
                </a:r>
                <a:endParaRPr/>
              </a:p>
            </p:txBody>
          </p:sp>
        </p:grpSp>
        <p:grpSp>
          <p:nvGrpSpPr>
            <p:cNvPr id="25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第三产程：从胎儿娩出到胎盘娩出，持续约5-15分钟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胎盘娩出，宫腔内压力降低，产妇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出血量减少</a:t>
                </a:r>
                <a:endParaRPr/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产程各阶段的划分与特点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62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宫缩强度：通过腹部的触诊和宫缩监测仪来评估宫缩的强度和频率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4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宫口扩张：通过阴道检查来评估宫口的扩张程度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6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胎头下降：通过腹部触诊和胎心监护来评估胎头的下降情况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胎心率：通过胎心监护仪来监测胎心率，判断胎儿的生命状况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正常产程的评估与监测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产妇的心理护理与支持</a:t>
            </a:r>
            <a:endParaRPr/>
          </a:p>
        </p:txBody>
      </p:sp>
      <p:sp>
        <p:nvSpPr>
          <p:cNvPr id="27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7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7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知识普及：向产妇介绍分娩过程、疼痛缓解方法和产后护理等相关知识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9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80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8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心理辅导：帮助产妇建立自信，消除恐惧和紧张情绪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8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8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家庭支持：鼓励家人给予产妇关心和支持，营造良好的家庭氛围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产妇分娩前的心理准备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8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持续陪伴：在分娩过程中，医护人员应全程陪伴产妇，提供心理支持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舒适环境：营造一个安静、温馨的分娩环境，减轻产妇的紧张感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疼痛缓解：采用呼吸法、按摩等方法帮助产妇缓解宫缩痛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分娩过程中的心理支持与安慰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分娩后的心理调适与关爱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99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产后访视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：医护人员应在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访视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，了解产妇的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</a:t>
                </a:r>
                <a:endParaRPr/>
              </a:p>
            </p:txBody>
          </p:sp>
          <p:cxnSp>
            <p:nvCxnSpPr>
              <p:cNvPr id="30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04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0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心理辅导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：针对产妇的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等情绪，提供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心理辅导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干预</a:t>
                </a:r>
                <a:endParaRPr/>
              </a:p>
            </p:txBody>
          </p:sp>
        </p:grpSp>
        <p:grpSp>
          <p:nvGrpSpPr>
            <p:cNvPr id="309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：鼓励家人参与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生活照顾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产妇的生理护理与舒适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3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营养储备：保证产妇在分娩前摄入充足的蛋白质、脂肪和维生素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充足睡眠：保证产妇在分娩前休息充足，保持良好的精神状态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9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0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个人卫生：保持产妇的会阴清洁，预防感染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产妇分娩前的生理准备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舒适体位：根据产妇的舒适度调整体位，如侧卧位、仰卧位等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保持清洁：定时为产妇擦汗、清洁皮肤，保持干燥舒适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补充水分：在分娩过程中，及时为产妇补充水分和能量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分娩过程中的生理护理与舒适措施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分娩后的生理恢复与护理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35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：密切观察产妇的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颜色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，预防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产后出血</a:t>
                </a:r>
                <a:endParaRPr/>
              </a:p>
            </p:txBody>
          </p:sp>
          <p:cxnSp>
            <p:nvCxnSpPr>
              <p:cNvPr id="3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0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子宫收缩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：按摩产妇的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子宫收缩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</a:t>
                </a:r>
                <a:endParaRPr/>
              </a:p>
            </p:txBody>
          </p:sp>
        </p:grpSp>
        <p:grpSp>
          <p:nvGrpSpPr>
            <p:cNvPr id="45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排尿护理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：鼓励产妇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尽早排尿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，预防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尿潴留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产妇的饮食护理与营养</a:t>
            </a:r>
            <a:endParaRPr/>
          </a:p>
        </p:txBody>
      </p:sp>
      <p:sp>
        <p:nvSpPr>
          <p:cNvPr id="5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5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56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5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高蛋白饮食：摄入充足的鱼、肉、蛋等食物，保证蛋白质的摄入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5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6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高纤维饮食：摄入充足的蔬菜、水果，预防便秘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1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62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6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低脂饮食：控制脂肪摄入，避免过于油腻的食物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6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产妇分娩前的饮食准备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https://d.book118.com/645303002321011111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正常产程产妇的护理</vt:lpstr>
      <vt:lpstr>正常产程的定义与分类</vt:lpstr>
      <vt:lpstr>PowerPoint Presentation</vt:lpstr>
      <vt:lpstr>PowerPoint Presentation</vt:lpstr>
      <vt:lpstr>PowerPoint Presentation</vt:lpstr>
      <vt:lpstr>产妇的心理护理与支持</vt:lpstr>
      <vt:lpstr>PowerPoint Presentation</vt:lpstr>
      <vt:lpstr>PowerPoint Presentation</vt:lpstr>
      <vt:lpstr>PowerPoint Presentation</vt:lpstr>
      <vt:lpstr>产妇的生理护理与舒适</vt:lpstr>
      <vt:lpstr>PowerPoint Presentation</vt:lpstr>
      <vt:lpstr>PowerPoint Presentation</vt:lpstr>
      <vt:lpstr>PowerPoint Presentation</vt:lpstr>
      <vt:lpstr>产妇的饮食护理与营养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2024-09-17T21:08:00.929</cp:lastPrinted>
  <dcterms:created xsi:type="dcterms:W3CDTF">2024-09-17T13:08:00Z</dcterms:created>
  <dcterms:modified xsi:type="dcterms:W3CDTF">2024-09-17T13:08:02Z</dcterms:modified>
</cp:coreProperties>
</file>