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01F8F-FFD8-4362-BE22-A8C8D291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5CE1B-CC92-4807-9013-F0DCA070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09146-8556-4EC8-9BEF-BACCE936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2B49D-5933-443F-8C50-6905B05C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4204C-79D2-4519-9685-09E68C10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9B753-964A-4C1F-8092-1E96B350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57352-2422-42F3-9B88-2325E1207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37C01-3B6E-475C-BF1A-4CE59525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CA98A-D79E-4C83-A995-A01AB895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AE7D9-6CDB-48F5-AF0E-FC3F9FC0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91C99-7507-479F-985D-20DB4F74D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4244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全科医师考试胰腺炎腹腔肿瘤摘要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腹腔肿瘤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胰腺炎与腹腔肿瘤的联系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全科医师在胰腺炎和腹腔肿瘤管理中的角色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胰腺炎是指胰腺组织发生的炎症反应，常常伴随胰蛋白酶的异常激活，导致胰腺实质的损伤和消化酶的消化。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胰腺炎的病因多种多样，包括胆道疾病、酗酒、暴饮暴食、感染、药物等。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急性发作，病程较短，病情较轻，恢复较快。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病程较长，反复发作，病情较重，恢复较慢。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疼痛剧烈，可向背部放射。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伴有食欲不振，呕吐后症状不缓解。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体温升高，可伴有寒战。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通过血液检查、影像学检查等手段进行诊断。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急性胰腺炎以药物治疗为主，慢性胰腺炎以手术治疗为主。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腹腔肿瘤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腹腔肿瘤的定义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腹腔肿瘤是指发生在腹腔内的肿瘤，包括消化系统、泌尿系统、生殖系统等多个器官的肿瘤。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腹腔肿瘤的发病机制较为复杂，与遗传、环境、生活习惯等多种因素有关。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腹腔肿瘤的早期症状往往不明显，容易错过最佳治疗时机，因此及时诊断和治疗非常重要。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根据组织学分类，腹腔肿瘤可以分为上皮性肿瘤、间叶组织肿瘤、神经内分泌肿瘤等。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根据良恶性分类，腹腔肿瘤可以分为良性肿瘤和恶性肿瘤。恶性肿瘤包括癌和肉瘤等。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根据发病部位分类，腹腔肿瘤可以分为胃肿瘤、肝肿瘤、胰腺肿瘤、肠道肿瘤等。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腹腔肿瘤的分类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https://d.book118.com/645304244124011043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2024-09-05T04:38:23.284</cp:lastPrinted>
  <dcterms:created xsi:type="dcterms:W3CDTF">2024-09-04T20:38:23Z</dcterms:created>
  <dcterms:modified xsi:type="dcterms:W3CDTF">2024-09-04T20:38:25Z</dcterms:modified>
</cp:coreProperties>
</file>