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005E9-E344-43FD-9997-BDDE1E71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12FBC-4367-4E58-9569-0F3E5D51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FF6E0-B885-4E5D-8D78-CEE64DE08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CB5CA-7A91-4064-8D9C-49BD3A5B9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D2A33-FF82-4CDA-936A-3764ABC26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20EB93-A275-4016-A8C4-B6E1086E6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3647A4-86D1-41BB-8F3F-F7856BFAB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EB660-816A-442B-B895-653339C3E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3AF78-D842-42B4-A6A4-1E150D1B1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03832-BFCA-4783-9179-1AAB6E932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D493F-9BCE-4011-8D01-93377300B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04314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优秀青年志愿者心得体会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志愿服务初衷与动机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志愿服务经历与感受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挑战与困难应对过程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收获成长及价值观转变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对未来志愿服务期望与建议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志愿服务初衷与动机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81" r="33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通过志愿服务，可以锻炼自己的组织、沟通和协调能力，为未来的职业发展打下基础。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志愿服务让我接触到不同的人和事，从而丰富了我的人生经历，让我更加成熟和全面。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拓展人生经验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我深知个人成长离不开社会的支持和帮助，因此希望通过志愿服务回馈社会，传递爱心和温暖。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志愿服务不仅可以帮助他人，还可以通过自己的行动推动社会进步和发展，让更多的人受益。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回馈社会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社会责任感驱使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在志愿服务中，我结识了很多志同道合的朋友，大家互相鼓励、互相帮助，建立了深厚的友谊。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通过参与国际志愿服务项目，我接触到了不同国家和文化，拓宽了自己的国际视野，增强了跨文化交流的能力。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拓展人际关系与视野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拓宽国际视野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结交志同道合的朋友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志愿服务经历与感受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在大型赛事中担任志愿者，负责现场秩序维护、观众引导等工作，确保赛事顺利进行。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参与社区环境整治、文明劝导、关爱空巢老人等活动，为社区营造和谐宜居的环境。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支教活动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前往偏远地区学校，为当地学生提供课外辅导和心理关爱，助力教育公平。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参与过的志愿服务项目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56" b="112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90" b="93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与受助者互动体验分享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深入了解受助者需求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通过与受助者沟通交流，了解他们的实际需求和困难，为后续志愿服务提供有针对性的帮助。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用真诚和耐心与受助者建立信任关系，让他们感受到关爱和温暖，从而更愿意接受帮助和支持。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收获成长与感悟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在与受助者互动的过程中，不仅帮助他们解决了实际问题，还让我学会了感恩、奉献和担当，收获了宝贵的人生经验和成长。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学会倾听和表达，尊重团队成员的意见和建议，通过充分沟通达成共识，提高团队凝聚力和工作效率。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处理冲突与解决问题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面对团队中出现的冲突和问题，保持冷静和理性，积极寻求解决方案，促进团队的和谐与进步。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明确分工与协作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在志愿服务团队中，明确每个人的分工和职责，通过协作配合，确保志愿服务活动的顺利进行。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团队合作与沟通技巧学习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挑战与困难应对过程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积极思考，寻找解决方案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从积极的角度思考挫折，将其视为成长的机会，并努力寻找解决问题的方法。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寻求支持，倾诉心声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与亲朋好友或同事交流，分享自己的感受和经历，获得情感上的支持和建议。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接受现实，保持冷静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当遇到挫折时，首先要认识到挫折是不可避免的，接受现实，并保持冷静和理智。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面对挫折时心态调整方法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向专业机构求助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如遇到专业问题或需要专业支持，可以向相关机构或专业人士求助，如心理咨询机构、法律援助中心等。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参加培训和学习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参加相关的培训和学习课程，提高自己的专业技能和知识水平，增强应对挑战的能力。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加入志愿者组织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加入志愿者组织，与其他志愿者一起参与志愿服务活动，互相学习、互相帮助，共同应对挑战。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寻求帮助和支持途径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https://d.book118.com/645304314330011114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2024-09-22T04:46:56.384</cp:lastPrinted>
  <dcterms:created xsi:type="dcterms:W3CDTF">2024-09-21T20:46:56Z</dcterms:created>
  <dcterms:modified xsi:type="dcterms:W3CDTF">2024-09-21T20:46:58Z</dcterms:modified>
</cp:coreProperties>
</file>