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A1205C-AFBD-4F7E-91C4-3F29767F1F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B58BAB-A147-4022-8A96-A913C2D372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0F4533-EDB4-4834-AFDC-23A201B22E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9901D3-1129-4729-AC7F-9A74D3CE26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BFD600B-4585-455A-8088-BC56EF5F0E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BA60944-8095-4949-9AA5-24E451CE91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0E9C982-0B3B-40B1-84E0-F3DEF6DED7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997CD5-56EB-494E-95FF-90E7FD2124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883EFA-4AC6-4DA8-93FC-1DC716CD5B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8E997B-D77B-4BC4-82D8-1FCD9D11AA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6F83CF-4E3E-4BA7-860D-3C77D40178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5310012300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营销成交技巧分析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7" name="TextBox 7"/>
          <p:cNvSpPr txBox="1"/>
          <p:nvPr/>
        </p:nvSpPr>
        <p:spPr>
          <a:xfrm>
            <a:off x="3399708" y="4301515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155002" y="4301515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营销成交概述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客户需求分析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产品定位与展示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营销沟通技巧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成交促成技巧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/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营销成交案例分析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营销成交概述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0034" y="2474335"/>
            <a:ext cx="3067716" cy="1714909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6" name="Connector 6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85" r="2388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4625" r="2462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营销成交的定义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营销成交不仅仅是销售产品或服务，还包括建立品牌形象、提高客户满意度和忠诚度等目标。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营销成交是指通过一系列营销策略和技巧，将潜在客户转化为实际购买者，实现销售目标的过程。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提升品牌知名度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成功的营销成交不仅可以实现销售目标，还可以通过口碑传播等方式提高品牌知名度。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增强客户忠诚度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通过提供优质的产品和服务，以及运用营销成交技巧，可以增强客户的忠诚度和满意度，从而形成稳定的客户群体。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提高销售额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通过有效的营销成交策略，可以吸引更多潜在客户，并促使其转化为实际购买者，从而提高销售额。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营销成交的重要性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941" r="14941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A0237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定位目标客户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产品和服务优势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促销活动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客户关系管理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营销成交的策略与技巧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明确目标客户群体，了解其需求和偏好，是制定有效营销成交策略的前提。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运用价格优惠、赠品、限时折扣等促销手段，可以激发客户的购买欲望。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深入了解产品或服务的独特卖点，以及与竞争对手的差异化，是吸引客户的关键。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建立良好的客户关系，通过个性化服务和持续沟通，提高客户满意度和忠诚度。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客户需求分析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0034" y="2474335"/>
            <a:ext cx="3067716" cy="1714909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6" name="Connector 6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主动沟通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与客户建立良好的沟通，通过提问和倾听了解客户的需求、期望和关注点。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观察行为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观察客户的言行举止，包括语言、表情和动作，以捕捉客户的真实需求和感受。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收集反馈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定期收集客户的反馈意见，了解客户对产品或服务的满意度和改进建议。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了解客户需求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深入挖掘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通过提问和引导，深入了解客户的潜在需求和痛点，帮助客户认识到自身需求。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提供解决方案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根据客户的实际情况和问题，提供针对性的解决方案，激发客户的购买欲望。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创造价值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强调产品或服务的价值和优势，让客户意识到满足需求的重要性。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挖掘潜在需求</a:t>
            </a:r>
          </a:p>
        </p:txBody>
      </p:sp>
      <p:sp>
        <p:nvSpPr>
          <p:cNvPr id="38" name="AutoShape 38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3711" r="371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定制化服务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根据客户的个性化需求，提供定制化的产品或服务，满足客户的特殊需求。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创新产品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不断推陈出新，开发出符合市场需求的新产品或服务，创造新的客户需求。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引导消费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通过市场宣传和推广，引导客户接受新的产品或服务，激发客户的购买欲望。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创造客户需求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产品定位与展示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0034" y="2474335"/>
            <a:ext cx="3067716" cy="1714909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6" name="Connector 6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59243" y="31193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差异化竞争优势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659243" y="3577688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在产品定位时，应突出自身产品的独特卖点，与竞争对手形成差异化，以吸引目标客户。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59243" y="477200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品牌形象塑造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59243" y="5230343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通过品牌形象塑造，强化消费者对产品的认知和信任感，提升品牌知名度和美誉度。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5659243" y="14707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目标市场细分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659243" y="19290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根据消费者需求、购买行为等因素，将市场划分为若干个具有相似特征的细分市场，以便更有针对性地开展营销活动。</a:t>
            </a:r>
          </a:p>
        </p:txBody>
      </p:sp>
      <p:sp>
        <p:nvSpPr>
          <p:cNvPr id="9" name="Freeform 9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产品定位策略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30127" r="3012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利用视觉元素，如图片、颜色、字体等，吸引消费者的注意力，提高产品展示效果。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视觉设计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通过撰写有吸引力的文案、制作短视频等方式，向消费者传递产品特点和优势，激发购买欲望。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内容营销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通过让消费者亲身体验产品，如试用、试驾等，增强其对产品的认知和信任感，促进交易达成。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体验式营销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产品展示技巧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https://d.book118.com/645310012300011110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2024-09-16T04:19:59.840</cp:lastPrinted>
  <dcterms:created xsi:type="dcterms:W3CDTF">2024-09-15T20:19:59Z</dcterms:created>
  <dcterms:modified xsi:type="dcterms:W3CDTF">2024-09-15T20:20:01Z</dcterms:modified>
</cp:coreProperties>
</file>