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6951C-2A8F-4525-92D6-B1694E979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6C5B1-6E5D-4BEE-BDB3-CF43AA97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3D130-474F-40A6-8AF0-38ABF08BB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ACC4B-99BB-4319-988F-41CE34A62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BC2A01-9500-4863-A098-76F729F91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CF30C-16D8-42B8-8F55-CE7BA23BF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A91139-F8CE-4E50-A9C6-541DA9234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0CA8A-E98B-4877-AE80-F9C1B6448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EF3B5-2621-406A-BA5B-86F8F2018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B22A2-91B5-4B34-956D-E9580ACCC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07608-0F20-4998-8B84-7547CD46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1100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细胞转染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细胞转染原理与技术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细胞转染实验步骤与操作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细胞转染效率评估方法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细胞转染影响因素及优化策略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细胞转染在生物医学研究中的应用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细胞转染概述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24" r="215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细胞转染是指将外源基因或DNA片段导入真核细胞中，使其在细胞内表达或整合到基因组中的技术。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研究基因功能、调控细胞生长与分化、生产重组蛋白等。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包括显微注射、基因枪、电穿孔等。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如磷酸钙沉淀法、脂质体转染法等。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利用病毒载体进行转染，如逆转录病毒、腺病毒等。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转染方法分类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基因功能研究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重组蛋白生产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443" r="744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31" b="11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通过转染特定基因，研究其在细胞内的表达和功能。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将正常基因转染到病变细胞中，修复或替代缺陷基因，达到治疗目的。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利用转染技术，在细胞内大量表达重组蛋白，用于药物研发和生产。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结合CRISPR-Cas9等技术，对细胞基因组进行精确编辑，研究基因功能和疾病机制。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细胞转染原理与技术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细胞转染是指将外源基因或DNA片段导入真核细胞中，使其在细胞内表达或整合到基因组中的过程。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转染原理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细胞转染主要依赖于细胞膜对DNA的通透性。通过物理、化学或生物方法，暂时性地改变细胞膜的通透性，使得外源DNA能够进入细胞内部。进入细胞后，外源DNA可被细胞摄取并表达，或者整合到基因组中。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利用高压电脉冲在细胞膜上形成短暂的孔道，使DNA进入细胞。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电穿孔法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将DNA包被在金属微粒上，通过高速轰击将微粒射入细胞。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基因枪法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常用技术方法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脂质体转染法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利用阳离子脂质体与DNA形成复合物，通过细胞膜融合将DNA导入细胞。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多聚物转染法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使用多聚阳离子如聚乙烯亚胺（PEI）与DNA形成复合物，通过内吞作用进入细胞。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常用技术方法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病毒载体法：利用病毒载体（如逆转录病毒、腺病毒等）将外源基因导入细胞。病毒载体具有高效转染和整合到基因组的能力。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常用技术方法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技术优缺点比较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操作简便，适用于多种细胞类型；无需特殊试剂，成本较低。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转染效率相对较低；可能对细胞造成一定程度的损伤。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具有较高的转染效率；适用于多种细胞类型；操作相对简便。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需要使用化学试剂，可能对细胞产生毒性；成本相对较高。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技术优缺点比较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具有极高的转染效率和基因组整合能力；适用于难转染的细胞类型。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操作复杂，需要特定的病毒生产和纯化设备；存在安全风险，如病毒复制和基因重组等。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细胞转染实验步骤与操作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选择合适的转染试剂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DNA或RNA准备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实验前准备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确保有足够的健康细胞，通常需要在实验前一天进行传代培养。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准备好转染所需的DNA或RNA，确保其纯度和浓度。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根据细胞类型和实验需求选择合适的转染试剂。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确保所有操作在无菌条件下进行，以避免污染。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将细胞接种到适当的培养板或培养皿中，确保细胞密度适中。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细胞接种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按照转染试剂说明书的要求，将DNA或RNA与转染试剂混合，形成转染复合物。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转染复合物制备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将转染复合物加入到细胞培养基中，轻轻混匀，然后将培养板或培养皿放回培养箱中继续培养。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细胞转染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在转染后一定时间（通常是24-48小时），根据实验需求进行细胞处理，如更换培养基、添加药物等。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转染后处理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实验操作步骤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https://d.book118.com/645311002003011114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2024-09-20T23:07:37.492</cp:lastPrinted>
  <dcterms:created xsi:type="dcterms:W3CDTF">2024-09-20T15:07:37Z</dcterms:created>
  <dcterms:modified xsi:type="dcterms:W3CDTF">2024-09-20T15:07:39Z</dcterms:modified>
</cp:coreProperties>
</file>