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4D72E-C872-4560-82A8-443D6A143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D43CB-15DA-4069-BF40-D3D99FD1A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1D69F-F06F-4F81-BE3F-8D1829902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C7B14-F758-47E0-9221-C9C020A24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FA1BE-3277-4147-9CDE-9CBE14926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5FD6D0-5493-405B-92AC-99381328B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958C7C-BF6D-42C8-A538-C3387059D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01581-C21E-4A6A-8B1C-1B08380A9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438EE-D3A9-437B-B91C-8C494653A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397B0-E93A-40B9-A591-818A8CE9A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D120A-C847-4688-B704-6ED2B881D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1111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羊水过多护理的PPT\n## 1.羊水过多的定义与原因分析\n### 1.1羊水过多的定义及诊断标准\n### 1.2羊水过多的原因及影响因素\n### 1.3羊水过多对母婴的影响\n## 2.羊水过多的诊断与鉴别诊断\n### 2.1羊水过多的临床表现与诊断方法\n### 2.2羊水过多与相似疾病的鉴别诊断\n### 2.3羊水过多的影像学检查与实验室检查\n## 3.羊水过多的治疗与护理策略\n### 3.1羊水过多的保守治疗与药物治疗\n### 3.2羊水过多的手术治疗及术后护理\n### 3.3羊水过多孕妇的产程管理与分娩方式选择\n## 4.羊水过多孕妇的心理护理与健康教育\n### 4.1羊水过多孕妇的心理问题与心理护理\n### 4.2羊水过多孕妇的健康教育与指导\n### 4.3羊水过多孕妇的家属支持与配合\n## 5.羊水过多的预防与预后\n### 5.1羊水过多的预防措施与生活习惯改善\n### 5.2羊水过多的预后评估与影响因素\n### 5.3羊水过多孕妇的随访与健康管理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羊水过多护理的PPT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羊水过多的定义与原因分析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羊水过多的定义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羊水量超过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正常范围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羊水指数（AFI）≥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25cm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羊水最大深度（MVP）≥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8cm</a:t>
                </a:r>
                <a:endParaRPr/>
              </a:p>
            </p:txBody>
          </p:sp>
          <p:sp>
            <p:nvSpPr>
              <p:cNvPr id="17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羊水过多的诊断标准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羊水指数（AFI）≥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25cm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羊水最大深度（MVP）≥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8cm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羊水暗区宽度≥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10cm</a:t>
                </a:r>
                <a:endParaRPr/>
              </a:p>
            </p:txBody>
          </p:sp>
          <p:sp>
            <p:nvSpPr>
              <p:cNvPr id="17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羊水过多的分类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轻度羊水过多：AFI 25-35cm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中度羊水过多：AFI 36-45cm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重度羊水过多：AFI ≥46cm</a:t>
                </a:r>
                <a:endParaRPr/>
              </a:p>
            </p:txBody>
          </p:sp>
          <p:sp>
            <p:nvSpPr>
              <p:cNvPr id="18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羊水过多的定义及诊断标准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羊水过多的原因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胎儿畸形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：如神经系统、消化系统、泌尿系统等畸形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母体因素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：如妊娠期糖尿病、高血压、肾炎等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：如胎盘功能不全、胎盘早剥等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：如多胎妊娠、羊膜早破、胎儿水肿等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：家族史中有羊水过多病例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：高龄孕妇羊水过多的风险较高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：不良生活习惯可能导致羊水过多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羊水过多的原因及影响因素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羊水过多对母婴的影响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发育异常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：可能导致胎儿发育畸形、智力低下等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宫内窘迫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：可能引起胎儿宫内窘迫、缺氧等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：羊水过多可能导致胎儿早产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对孕妇的影响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妊娠合并症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：如妊娠期糖尿病、高血压等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：如难产、产后出血等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心理压力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：羊水过多可能导致孕妇心理压力增加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羊水过多的诊断与鉴别诊断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腹部增大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：孕妇腹部明显增大，腹部皮肤紧绷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胎动异常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：胎儿活动减少或频繁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：孕妇下肢、外阴部水肿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：孕妇可能出现呼吸困难、心悸等症状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：通过测量羊水指数（AFI）、羊水最大深度（MVP）等指标诊断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：检查孕妇血糖、血压、肾功能等指标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胎心监护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：监测胎儿宫内情况，判断胎儿是否缺氧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羊水过多的临床表现与诊断方法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羊水过多与相似疾病的鉴别诊断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与胎儿畸形的鉴别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通过超声检查、胎儿染色体检查等方法进行鉴别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与妊娠期糖尿病的鉴别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通过孕妇血糖检查、糖耐量试验等方法进行鉴别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与妊娠期高血压的鉴别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通过孕妇血压检查、尿蛋白检查等方法进行鉴别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羊水过多的影像学检查与实验室检查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：测量羊水指数（AFI）、羊水最大深度（MVP）等指标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：对于胎儿神经系统等畸形的诊断具有较高的准确性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孕妇血糖检查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：排除妊娠期糖尿病的可能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孕妇血压检查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：排除妊娠期高血压的可能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：评估孕妇肾功能，排除肾炎等疾病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羊水过多的治疗与护理策略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：减少孕妇盐分摄入，降低羊水量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左侧卧位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：改善孕妇血液循环，减轻水肿症状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：如散步、孕妇瑜伽等，促进孕妇血液循环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：如呋塞米、氢氯噻嗪等，减少羊水量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降糖药物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：如胰岛素等，控制孕妇血糖水平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降压药物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：如硝苯地平、拉贝洛尔等，控制孕妇血压水平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羊水过多的保守治疗与药物治疗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https://d.book118.com/645311113114011111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羊水过多护理的PPT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2024-09-17T01:10:36.584</cp:lastPrinted>
  <dcterms:created xsi:type="dcterms:W3CDTF">2024-09-16T17:10:36Z</dcterms:created>
  <dcterms:modified xsi:type="dcterms:W3CDTF">2024-09-16T17:10:38Z</dcterms:modified>
</cp:coreProperties>
</file>