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42B2B-E99A-4B76-BD72-C1E81EC50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F8915-1430-49DD-935C-64067AF45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68A11-3592-4410-908D-3E3B2D4D3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0DC0B-B371-4B0B-A44B-EFFB9ADA0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30D406-678A-4F2C-B92B-A6B36272F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C93D70-D908-41C2-B2CB-3EB748913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27EABF-6958-442B-BF67-626A586BD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93990-4037-421F-BDED-7D844EC79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E49CA1-6598-41CE-B4DE-4FEB3BF34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D0C3D-4802-4E60-B86F-238585CDB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A182D-7F83-494F-853B-386926252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311301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传染病的预防和护理PPT\n## 1.传染病的定义及传播途径\n### 1.1传染病的定义及其重要性\n### 1.2传染病的传播途径及其影响因素\n### 1.3传染病在不同人群中的分布特点\n## 2.传染病的预防策略与方法\n### 2.1疫苗接种与免疫预防\n### 2.2个人卫生与生活习惯的改善\n### 2.3公共卫生设施与环境的维护\n## 3.传染病的护理原则与方法\n### 3.1传染病患者的护理评估与分级\n### 3.2基础护理与对症护理的实施\n### 3.3心理护理与社会支持的重要性\n## 4.常见传染病的预防与护理措施\n### 4.1病毒性肝炎的预防与护理\n### 4.2结核病的预防与护理\n### 4.3艾滋病的预防与护理\n## 5.传染病预防与护理的宣传教育\n### 5.1传染病预防与护理知识的普及与传播\n### 5.2健康教育与宣传活动的组织与实践\n### 5.3社区参与与可持续发展的策略\n## 6.传染病预防与护理的未来展望\n### 6.1新技术与新方法的应用前景\n### 6.2传染病预防与护理的政策与法规\n### 6.3全球合作与共同应对的挑战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传染病的预防和护理PPT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传染病的定义及传播途径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传染病是由病原体引起的具有传染性的疾病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病原体包括细菌、病毒、寄生虫等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传染病具有传染性，易在人群中传播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传染病对健康和社会经济造成严重影响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传染病的重要性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传染病是全球主要的死因之一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传染病影响劳动力和社会经济发展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传染病可能导致公共卫生危机和社会不稳定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传染病的定义及其重要性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传染病的传播途径及其影响因素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传染病的传播途径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通过空气传播，如流感、结核病等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通过食物和水传播，如霍乱、痢疾等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通过直接接触传播，如艾滋病、梅毒等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通过媒介生物传播，如登革热、疟疾等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传播途径的影响因素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病原体的生物特性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环境因素，如气候、湿度、卫生条件等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人类行为，如生活习惯、社会交往等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年龄分布特点</a:t>
                </a:r>
                <a:endParaRPr/>
              </a:p>
            </p:txBody>
          </p:sp>
          <p:sp>
            <p:nvSpPr>
              <p:cNvPr id="24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婴幼儿和老年人抵抗力较弱，易感染传染病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儿童和青少年免疫系统逐渐成熟，传染病发病率逐渐降低</a:t>
                </a:r>
                <a:endParaRPr/>
              </a:p>
            </p:txBody>
          </p:sp>
        </p:grpSp>
        <p:grpSp>
          <p:nvGrpSpPr>
            <p:cNvPr id="24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性别分布特点</a:t>
                </a:r>
                <a:endParaRPr/>
              </a:p>
            </p:txBody>
          </p:sp>
          <p:sp>
            <p:nvSpPr>
              <p:cNvPr id="24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有些传染病，如艾滋病、乙肝等，男性发病率高于女性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有些传染病，如宫颈癌、乳腺癌等，女性发病率高于男性</a:t>
                </a:r>
                <a:endParaRPr/>
              </a:p>
            </p:txBody>
          </p:sp>
        </p:grpSp>
        <p:grpSp>
          <p:nvGrpSpPr>
            <p:cNvPr id="24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地理分布特点</a:t>
                </a:r>
                <a:endParaRPr/>
              </a:p>
            </p:txBody>
          </p:sp>
          <p:sp>
            <p:nvSpPr>
              <p:cNvPr id="24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传染病在发展中国家和贫困地区发病率较高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城市化程度较高地区，传染病发病率可能较低</a:t>
                </a:r>
                <a:endParaRPr/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传染病在不同人群中的分布特点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传染病的预防策略与方法</a:t>
            </a:r>
            <a:endParaRPr/>
          </a:p>
        </p:txBody>
      </p:sp>
      <p:sp>
        <p:nvSpPr>
          <p:cNvPr id="25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疫苗接种与免疫预防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疫苗接种的重要性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疫苗接种是预防传染病最有效的手段之一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疫苗接种可以降低传染病发病率和死亡率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疫苗接种有助于实现群体免疫，减少疾病传播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免疫预防策略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按照免疫规划进行疫苗接种，如儿童计划免疫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对高风险人群进行疫苗接种，如医护人员、孕妇等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针对新发传染病，开展疫苗研发和紧急接种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个人卫生习惯的养成</a:t>
                </a:r>
                <a:endParaRPr/>
              </a:p>
            </p:txBody>
          </p:sp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勤洗手、戴口罩、保持社交距离等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养成良好的饮食和作息习惯，增强免疫力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定期进行健康体检，及时发现和治疗传染病</a:t>
                </a:r>
                <a:endParaRPr/>
              </a:p>
            </p:txBody>
          </p:sp>
          <p:sp>
            <p:nvSpPr>
              <p:cNvPr id="2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生活习惯的改善</a:t>
                </a:r>
                <a:endParaRPr/>
              </a:p>
            </p:txBody>
          </p:sp>
          <p:sp>
            <p:nvSpPr>
              <p:cNvPr id="2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保持室内空气流通，避免空气污染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加强水源保护和管理，防止水源污染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减少不健康行为，如吸烟、酗酒等</a:t>
                </a:r>
                <a:endParaRPr/>
              </a:p>
            </p:txBody>
          </p:sp>
          <p:sp>
            <p:nvSpPr>
              <p:cNvPr id="2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个人卫生与生活习惯的改善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公共卫生设施的完善</a:t>
                </a:r>
                <a:endParaRPr/>
              </a:p>
            </p:txBody>
          </p:sp>
          <p:sp>
            <p:nvSpPr>
              <p:cNvPr id="2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建立健全污水处理、垃圾处理等设施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加强公共场所卫生管理，如餐饮业、学校等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提高医疗卫生服务水平，满足人民群众需求</a:t>
                </a:r>
                <a:endParaRPr/>
              </a:p>
            </p:txBody>
          </p:sp>
          <p:sp>
            <p:nvSpPr>
              <p:cNvPr id="2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环境卫生的维护</a:t>
                </a:r>
                <a:endParaRPr/>
              </a:p>
            </p:txBody>
          </p:sp>
          <p:sp>
            <p:nvSpPr>
              <p:cNvPr id="2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开展爱国卫生运动，提高人民群众卫生意识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加强城乡环境整治，改善环境卫生条件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严格环境保护法规，减少环境污染</a:t>
                </a:r>
                <a:endParaRPr/>
              </a:p>
            </p:txBody>
          </p:sp>
          <p:sp>
            <p:nvSpPr>
              <p:cNvPr id="2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公共卫生设施与环境的维护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传染病的护理原则与方法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传染病患者的护理评估与分级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护理评估的内容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患者的生命体征、病情变化等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患者的心理状态、家庭支持等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患者的生活质量和康复需求等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分级护理的实施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根据患者病情和护理需求，实施分级护理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对重症患者实施重点监护和护理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对轻症患者实施基础护理和健康教育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基础护理的内容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保持患者舒适的体位，预防压疮等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保持患者良好的口腔卫生，预防口腔感染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保持患者皮肤的清洁和完整，预防皮肤感染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对症护理的实施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针对患者的症状和体征，实施对症护理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如高热患者给予物理降温、药物降温等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如疼痛患者给予止痛药物、心理安慰等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基础护理与对症护理的实施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心理护理与社会支持的重要性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关注患者的心理需求和心理问题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提供心理支持和心理疏导，帮助患者建立信心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鼓励患者参与社会活动，提高生活质量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社会支持的重要性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社会支持有助于减轻患者的心理负担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社会支持有助于提高患者的治疗依从性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社会支持有助于促进患者的康复和回归社会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https://d.book118.com/645311301010011110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传染病的预防和护理PPT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2024-09-15T02:32:09.018</cp:lastPrinted>
  <dcterms:created xsi:type="dcterms:W3CDTF">2024-09-14T18:32:09Z</dcterms:created>
  <dcterms:modified xsi:type="dcterms:W3CDTF">2024-09-14T18:32:10Z</dcterms:modified>
</cp:coreProperties>
</file>