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A6052-0CE3-4515-81A8-154AF13E9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7A86D-F511-43D2-A44D-3E5147718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993E3-F8BF-43CD-9D4C-ACF8DC7B5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7871D-EF59-43E9-8EA1-43C291C0D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D40CF-71FA-4ED6-A69C-4ECD522C8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C17C45-3259-4902-900E-7356CA715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168AFD-75EA-490E-980B-4B61BA7C5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FA3AB-4EEA-4288-9929-70A5B5F99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678E0-7071-4DE1-BC8F-87FBB667B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D68D1-39A9-46AD-A432-2DFA18FAD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D0D74-73EB-4738-A9F7-346AD12C1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14113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煤矿瓦斯爆炸事故案例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事故背景及基本情况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事故原因分析及调查过程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应急救援与现场处置措施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瓦斯爆炸事故预防措施与建议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事故对企业和社会影响分析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煤矿行业安全生产管理启示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事故背景及基本情况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企业名称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XX煤矿有限公司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年产煤量XX万吨，属于中型煤矿企业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开采方式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地下开采，采用综采放顶煤工艺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瓦斯等级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高瓦斯矿井，瓦斯涌出量大，难以治理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煤矿企业概况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XXXX年XX月XX日XX时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XX煤矿XX采区XX工作面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共XX人，分布在采煤、掘进、运输等岗位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当班作业人员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工作面通风不良，瓦斯浓度超标，未及时采取有效措施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部分设备老化，未及时更换维修，存在安全隐患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设备状况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瓦斯爆炸前作业状况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共造成XX人死亡，XX人受伤，其中重伤XX人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直接经济损失达XX万元，包括设备损毁、巷道破坏等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事故引起社会广泛关注，对煤矿安全生产形势造成严重影响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人员伤亡与财产损失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事故原因分析及调查过程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直接原因分析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瓦斯积聚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事故发生时，煤矿井下瓦斯浓度达到爆炸极限，由于通风不畅或局部停风导致瓦斯积聚。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火源引爆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井下存在明火、电气火花、放炮火焰等引火源，引发瓦斯爆炸。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煤矿企业安全管理制度不健全，安全责任制未落实，对瓦斯等灾害的防范意识不强。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矿井通风系统设计不合理，风量分配不均，局部通风管理不善，导致瓦斯积聚。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瓦斯抽采不达标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瓦斯抽采系统不完善，抽采效果不达标，未能有效降低煤层瓦斯含量。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间接原因分析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调查人员赴事故现场进行勘查，收集相关证据，了解事故发生经过。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技术鉴定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组织专家对事故原因进行技术鉴定，分析事故成因和机理。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对事故相关人员进行询问调查，了解事故前的情况和事故发生时的情况。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综合现场勘查、技术鉴定和询问调查等情况，分析事故原因和责任。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事故调查程序与方法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根据事故调查结果，认定事故直接责任人和间接责任人，并追究相关责任。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处理结果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对事故责任人员依法依规进行处理，包括行政处罚、刑事处罚等，并公布处理结果。同时，对煤矿企业进行整改和处罚，督促其加强安全管理和瓦斯治理工作。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责任认定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责任认定与处理结果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应急救援与现场处置措施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应急预案的及时启动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事故发生后，相关部门迅速启动应急预案，组织救援力量赶赴现场。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救援资源的调配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根据事故现场情况，及时调配救援所需的物资、设备和人员，确保救援工作顺利进行。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信息沟通与协调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建立有效的信息沟通机制，确保各部门之间、现场与指挥中心之间的信息传递畅通无阻。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应急预案启动及实施情况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救援队伍的快速集结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事故发生后，各救援队伍迅速集结，按照预案分工开展救援工作。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救援力量的协同作战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各救援队伍之间密切配合，协同作战，共同应对事故带来的挑战。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现场指挥与协调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成立现场指挥部，统一指挥各救援队伍的行动，确保救援工作有序进行。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救援队伍组织与协调情况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现场情况的准确掌握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指挥部通过现场勘察、询问目击者等方式，及时掌握事故现场情况，为救援决策提供准确依据。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科学决策与果断指挥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根据现场情况，指挥部科学制定救援方案，果断下达指挥命令，确保救援工作高效进行。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动态调整与优化方案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随着救援工作的深入进行，指挥部根据现场情况变化及时调整救援方案，确保救援效果最大化。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现场指挥与决策过程回顾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https://d.book118.com/645314113304011103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2024-09-13T07:14:58.244</cp:lastPrinted>
  <dcterms:created xsi:type="dcterms:W3CDTF">2024-09-12T23:14:58Z</dcterms:created>
  <dcterms:modified xsi:type="dcterms:W3CDTF">2024-09-12T23:15:00Z</dcterms:modified>
</cp:coreProperties>
</file>