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0C25175-530F-4446-ABA9-F399E95695A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4B127-2790-4D80-A26B-9E118AC7E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FA2E1-F7DD-4DD4-9EF0-0263C9996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ADEF8-BE82-49DB-A285-16FF9867B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17C03-172E-4170-94DF-DCC90A11A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4563D6-D759-4B62-B7AF-898BABD34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D7F2C3-5011-4F26-8193-E182A7634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AFE6A1-6C0A-4BDB-8F55-9FC4827F4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F0B1E-82B6-472D-B4F1-803DE86AD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F7BF5-845F-4A79-92F7-ABA4640BA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B80E1-2698-40BE-83B2-9D2000871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0C7C9-6A47-4AAC-BD89-E0F90CBD5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2E2B8AC-3D86-4FA2-927B-7CA3D023E72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DC8ED5B-314C-4946-B46E-4F7EB740237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2023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企业礼仪培训的员工赋能机制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企业礼仪培训的反馈与改进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企业礼仪是指在商务活动中遵循的一套规范行为准则，包括言行举止和着装等方面。在商业社会中，遵循适当的企业礼仪，可以展现出专业和友好的形象。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促进良好内部沟通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改善内部沟通关系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建立积极向上的企业文化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塑造良好的企业文化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扩展国际商务视野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适应全球化商务环境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保持企业品牌价值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维护企业品牌形象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提高员工专业素养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增强员工职业素养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团队凝聚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目标共识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宴会礼仪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商务接待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企业礼仪培训的员工赋能机制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基础礼仪培训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形象仪容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促进良好内部沟通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改善内部沟通关系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建立积极向上的企业文化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塑造良好的企业文化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仪容仪表礼仪是企业礼仪培训中的重要内容，包括着装规范、仪表整洁、仪态端庄等方面，通过良好的外表形象展现出个人的专业性和自信心。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言行举止礼仪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谨言慎行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接待礼仪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商务拜访礼仪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谈判技巧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商务谈判礼仪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就餐礼仪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商务饮食礼仪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国际商务礼仪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文化差异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跨文化沟通技巧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出差礼仪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国际商务旅行礼仪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国际交流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跨国商务礼仪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企业礼仪培训的内容涵盖了仪容仪表礼仪、言行举止礼仪、商务社交礼仪以及国际商务礼仪等多个方面，员工在进行礼仪培训时需要全面掌握这些礼仪知识，提升自身的职业素养和形象。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远程直播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通过网络实时直播进行培训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在线测试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利用测试方式考核培训效果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线上培训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视频教程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利用视听方式进行培训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线下培训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由专业讲师进行现场授课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专业讲师授课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分析具体案例并进行讨论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个案分析讨论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进行实际操作演练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混合培训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融合线上与线下教学方式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线上与线下结合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定期安排全员集中培训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定期集中培训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进行实际场景模拟演练并给予反馈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实战演练与反馈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https://d.book118.com/645320233013011130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企业礼仪培训的员工赋能机制</vt:lpstr>
      <vt:lpstr>目录</vt:lpstr>
      <vt:lpstr>第1章 企业礼仪培训的重要性</vt:lpstr>
      <vt:lpstr> </vt:lpstr>
      <vt:lpstr>企业礼仪的作用</vt:lpstr>
      <vt:lpstr>企业礼仪培训的必要性</vt:lpstr>
      <vt:lpstr>企业礼仪培训的员工赋能机制</vt:lpstr>
      <vt:lpstr>企业礼仪培训的重要性</vt:lpstr>
      <vt:lpstr>第2章 企业礼仪培训的内容</vt:lpstr>
      <vt:lpstr> </vt:lpstr>
      <vt:lpstr>言行举止礼仪</vt:lpstr>
      <vt:lpstr>商务社交礼仪</vt:lpstr>
      <vt:lpstr>国际商务礼仪</vt:lpstr>
      <vt:lpstr>总结</vt:lpstr>
      <vt:lpstr>第3章 企业礼仪培训的方法</vt:lpstr>
      <vt:lpstr>线上培训</vt:lpstr>
      <vt:lpstr>线下培训</vt:lpstr>
      <vt:lpstr>混合培训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2024-09-29T14:34:26.352</cp:lastPrinted>
  <dcterms:created xsi:type="dcterms:W3CDTF">2024-09-29T06:34:26Z</dcterms:created>
  <dcterms:modified xsi:type="dcterms:W3CDTF">2024-09-29T06:34:28Z</dcterms:modified>
</cp:coreProperties>
</file>