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3F5FE-F3F1-467B-BC74-04EBD2BA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960D6-637C-4057-A92E-C1CC9F56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3E681-1E93-4194-9572-5EA9E8CC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1BE15-D4A9-40A9-B685-C5B29518C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E7DAA-B4BE-4010-8478-CC70348B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C924B-5537-4209-B796-0804934C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F2352-A2C0-4AA0-B709-08C0DEC8B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E06A7-FC41-4FA1-B0C1-ADBFB2E2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68EAD-85E2-42E0-9700-FD8E7DE18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A38C5-BE53-4B96-92C3-387F63A7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56BDE-75D5-462C-98CF-4D7AD085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20314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垃圾分类环保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垃圾分类的环保效益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指将生活垃圾按照不同成分、属性、利用价值以及对环境的影响，进行分类投放、分类收集、分类运输和分类处理的过程。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通过分类投放和分类处理，实现垃圾减量化、资源化和无害化，促进资源回收利用，改善环境质量，推动绿色发展和可持续发展。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近年来，我国垃圾分类工作取得了一定进展，但仍存在分类投放不准确、分类收集不规范、分类处理设施不足等问题。同时，各地垃圾分类标准和政策也存在差异，需要进一步完善和统一。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许多发达国家在垃圾分类方面有着较为成熟的经验和做法。例如，日本实行严格的垃圾分类制度，德国采用不同颜色的垃圾桶进行分类投放，美国则通过市场化手段推动垃圾分类和资源回收。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21" r="2262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通过垃圾分类，可将可回收资源如废纸、废塑料、废金属等进行有效回收利用，减少资源浪费。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垃圾分类可以减少有害垃圾对环境和人体健康的危害，如废电池、废灯管等含有有毒有害物质，需要特殊安全处理。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垃圾分类是绿色发展的重要组成部分，通过推动垃圾减量化和资源化，促进经济社会可持续发展。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垃圾分类有助于提高公众的环保意识和责任感，形成人人参与环保的良好氛围。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各种塑料袋、塑料泡沫、塑料包装、一次性塑料餐盒餐具、硬塑料、塑料牙刷、塑料杯子、矿泉水瓶等。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包括报纸、期刊、图书、各种包装纸等。注意，纸巾和厕所纸由于水溶性太强不可回收。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各种玻璃瓶、碎玻璃片、镜子、暖瓶等。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布料类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废弃衣服、桌布、洗脸巾、书包、鞋等。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易拉罐、罐头盒等。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包括纽扣电池、充电电池（如手机电池）。普通干电池（如 1号、5号、7号电池）已达到国家低汞或无汞技术要求，现作为其他垃圾投放。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含汞类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包括废荧光灯管、废节能灯、废水银温度计、废水银血压计、荧光棒等。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费药类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过期药品为有害垃圾，装药片的瓶子可以根据材质作为可回收物投放。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厨余垃圾类：包括剩菜剩饭、骨头、菜根菜叶、果皮等食品类废物。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大骨、贝壳、坚果类硬壳等，由于不易被腐蚀，应作为干垃圾投放。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经生物技术就地处理堆肥，每吨可生产0.6~0.7吨有机肥料。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玉米核、坚果壳、果核、鸡骨等则是餐厨垃圾。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8694" b="2869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8694" b="2869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干垃圾即其它垃圾，指除可回收物、有害垃圾、湿垃圾以外的其它生活废弃物。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干垃圾包括废弃的纸张、塑料、玻璃、烟头、金属、织物等，还包括报废车辆、家电家具、装修废弃物等大型的垃圾。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采取卫生填埋可有效减少对地下水、地表水、土壤及空气的污染，在当今社会，还无有效化解其他垃圾的好方法，所以需尽量少产生。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通过破碎机将垃圾破碎成小块，便于后续处理。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分选技术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28" r="238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利用物质的物理性质（如密度、磁性、电性等）进行分选，常用的方法有重力分选、磁选、电选等。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通过压缩机将垃圾进行压缩，减小体积，提高运输和处理效率。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在高温下将垃圾进行焚烧，使有机物氧化分解成二氧化碳和水，同时回收热能。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375" r="28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542" b="7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99" b="109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在无氧或缺氧条件下，通过加热使垃圾中的有机物分解成燃气、燃油等物质。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热解技术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在高温高压下，利用氧气或空气将垃圾中的有机物氧化分解成二氧化碳和水。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湿式氧化技术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55" r="190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054" b="50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生物处理技术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好氧堆肥技术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在有氧条件下，利用好氧微生物将垃圾中的有机物分解成稳定的腐殖质。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厌氧消化技术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在无氧条件下，利用厌氧微生物将垃圾中的有机物分解成甲烷和二氧化碳等。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生物滤池技术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通过滤料截留垃圾中的固体物质，同时利用微生物降解滤料中的有机物。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https://d.book118.com/645320314303011101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2024-09-10T09:59:05.170</cp:lastPrinted>
  <dcterms:created xsi:type="dcterms:W3CDTF">2024-09-10T01:59:05Z</dcterms:created>
  <dcterms:modified xsi:type="dcterms:W3CDTF">2024-09-10T01:59:07Z</dcterms:modified>
</cp:coreProperties>
</file>