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0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E12C8-0328-4C03-B85C-E92A7EA08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96D3B-2D67-40FA-9313-21DEFE41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E79D3-F2D6-4D07-9243-A6386BADF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A56EB-3EA7-411E-BCF5-62F714FE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ED40C-220E-4F75-82A6-4CACC953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1D6CB-D17E-47D3-B007-910B8DB66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ADFD3-ED3D-4E64-AF3E-441F16D7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690A1-8629-4FAA-96BA-7A5E427C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D3CBB-3600-4902-9588-3B7BC586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43E55-3516-4F5B-8BF8-DE3661731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90C0B-9987-4EFD-8089-90FFC412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498" r:id="rId2"/>
    <p:sldLayoutId id="2147501499" r:id="rId3"/>
    <p:sldLayoutId id="2147501500" r:id="rId4"/>
    <p:sldLayoutId id="2147501501" r:id="rId5"/>
    <p:sldLayoutId id="2147501502" r:id="rId6"/>
    <p:sldLayoutId id="2147501503" r:id="rId7"/>
    <p:sldLayoutId id="2147501504" r:id="rId8"/>
    <p:sldLayoutId id="2147501505" r:id="rId9"/>
    <p:sldLayoutId id="2147501506" r:id="rId10"/>
    <p:sldLayoutId id="21475015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240412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丹参酮胶囊对老年人头晕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丹参酮胶囊的作用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丹参酮胶囊的成分和作用机制</a:t>
            </a:r>
            <a:endParaRPr lang="zh-CN" altLang="en-US"/>
          </a:p>
        </p:txBody>
      </p:sp>
      <p:sp>
        <p:nvSpPr>
          <p:cNvPr id="1048908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丹参酮胶囊的主要成分是丹参酮，具有抗菌、抗炎、抗凝等作用。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丹参酮能够扩张血管，改善血液循环，增加脑部供血，缓解头晕等症状。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丹参酮胶囊的作用机制是通过抑制炎症反应和氧化应激反应，减轻脑部损伤，保护神经元。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丹参酮胶囊还可以抑制血小板聚集，降低血液黏稠度，预防血栓形成，进一步改善脑部供血。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丹参酮胶囊对老年人的益处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降低血液黏稠度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改善脑部血液循环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抗炎抗氧化作用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缓解头晕头痛等症状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丹参酮胶囊的副作用和注意事项</a:t>
            </a:r>
            <a:endParaRPr lang="zh-CN" altLang="en-US"/>
          </a:p>
        </p:txBody>
      </p:sp>
      <p:sp>
        <p:nvSpPr>
          <p:cNvPr id="1049032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6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副作用：少数患者服用丹参酮胶囊后可能出现恶心、呕吐等胃肠道不适症状。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2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注意事项：服用丹参酮胶囊期间，应注意监测肝功能，如有异常应及时停药并就医。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禁忌：对丹参酮胶囊过敏者禁用，孕妇、哺乳期妇女慎用。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药物相互作用：如与其他药物同时使用可能会发生药物相互作用，详情请咨询医师或药师。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老年人头晕的原因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老年性头晕的常见原因</a:t>
            </a:r>
            <a:endParaRPr lang="zh-CN" altLang="en-US"/>
          </a:p>
        </p:txBody>
      </p:sp>
      <p:sp>
        <p:nvSpPr>
          <p:cNvPr id="1049146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8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贫血：老年人营养吸收能力下降，容易发生贫血，导致头晕、乏力等症状。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颈椎病：老年人颈椎退行性变，压迫神经和血管，导致脑供血不足，引发头晕。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脑供血不足：由于老年人血管弹性下降，血流减慢，导致脑部供血不足，引发头晕。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血压波动：老年人的血压容易波动，血压过高或过低都会导致头晕。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丹参酮胶囊对不同原因头晕的治疗效果</a:t>
            </a:r>
            <a:endParaRPr lang="zh-CN" altLang="en-US"/>
          </a:p>
        </p:txBody>
      </p:sp>
      <p:sp>
        <p:nvSpPr>
          <p:cNvPr id="104920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脑供血不足：丹参酮胶囊可以扩张血管，改善脑供血不足引起的头晕症状。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颈椎病：丹参酮胶囊可以缓解颈椎压迫神经引起的头晕症状。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梅尼埃病：丹参酮胶囊可以改善内耳循环，减轻头晕症状。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脑梗塞后遗症：丹参酮胶囊可以促进脑梗塞后血液循环，缓解头晕症状。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头晕的预防措施</a:t>
            </a:r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保持健康的生活方式：合理饮食、适量运动、戒烟限酒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控制慢性疾病：如高血压、糖尿病、高血脂等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避免长期低头或保持同一姿势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定期进行体检，及早发现潜在疾病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丹参酮胶囊与其他药物的相互作用</a:t>
            </a:r>
            <a:endParaRPr lang="zh-CN" altLang="en-US"/>
          </a:p>
        </p:txBody>
      </p:sp>
      <p:sp>
        <p:nvSpPr>
          <p:cNvPr id="1049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https://d.book118.com/645324041213011104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Montserrat ExtraBold</vt:lpstr>
      <vt:lpstr>Office Theme</vt:lpstr>
      <vt:lpstr>丹参酮胶囊对老年人头晕</vt:lpstr>
      <vt:lpstr>目录</vt:lpstr>
      <vt:lpstr>添加章节标题</vt:lpstr>
      <vt:lpstr>丹参酮胶囊的作用</vt:lpstr>
      <vt:lpstr>丹参酮胶囊的成分和作用机制</vt:lpstr>
      <vt:lpstr>丹参酮胶囊对老年人的益处</vt:lpstr>
      <vt:lpstr>丹参酮胶囊的副作用和注意事项</vt:lpstr>
      <vt:lpstr>老年人头晕的原因</vt:lpstr>
      <vt:lpstr>老年性头晕的常见原因</vt:lpstr>
      <vt:lpstr>丹参酮胶囊对不同原因头晕的治疗效果</vt:lpstr>
      <vt:lpstr>头晕的预防措施</vt:lpstr>
      <vt:lpstr>丹参酮胶囊与其他药物的相互作用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2024-09-14T09:52:12.289</cp:lastPrinted>
  <dcterms:created xsi:type="dcterms:W3CDTF">2024-09-14T01:52:12Z</dcterms:created>
  <dcterms:modified xsi:type="dcterms:W3CDTF">2024-09-14T01:52:14Z</dcterms:modified>
</cp:coreProperties>
</file>