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EBFC6-6279-44CB-846E-7C45068F6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5C24B-1159-4F0E-8604-3B7050A36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30F7E-4EA5-4A0C-A6B7-91C8C4662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AE5D4-BBCC-4BB3-8CB6-452BB5AA3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55BF36-A647-4347-BE9F-9E22A6AF2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940471-9CF4-4346-A621-175E265D8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5BA94D-B4F7-4051-A4EC-D17EC044F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B75176-FDBA-4E4A-AA9D-E3E51CF85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8CE5B7-A00A-40F7-96E4-16F5EC6AF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F533C-DF86-4C3E-B1FA-9A9718049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B4491-BF9B-4D59-9B96-A86368057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32432204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风险转移与债权保障：企业债务风险防范与化解策略\n## 1.风险转移与债权保障的基本概念与重要性\n### 1.1风险转移与债权保障的定义与含义\n### 1.2风险转移与债权保障在企业财务管理中的作用\n### 1.3风险转移与债权保障对企业经济效益的影响\n## 2.风险转移的策略与方法\n### 2.1保险与担保在风险转移中的应用\n### 2.2合同条款设计与风险转移\n### 2.3企业风险管理与风险转移策略的制定\n## 3.债权保障的策略与方法\n### 3.1债权的担保与保全措施\n### 3.2债权回收与处置的策略与方法\n### 3.3企业信用管理与债权保障策略的制定\n## 4.风险转移与债权保障的实践案例分析\n### 4.1国内外企业风险转移与债权保障的成功案例\n### 4.2风险转移与债权保障案例的启示与借鉴\n### 4.3企业如何根据自身情况制定风险转移与债权保障策略\n## 5.企业风险转移与债权保障的未来发展趋势\n### 5.1金融科技发展对风险转移与债权保障的影响\n### 5.2宏观经济环境变化与风险转移与债权保障\n### 5.3企业风险转移与债权保障的创新与发展方向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风险转移与债权保障：企业债务风险防范与化解策略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100"/>
              <a:t>风险转移与债权保障的基本概念与重要性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风险转移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指企业将自己面临的风险转嫁给其他方，以降低自身风险承担的过程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风险转移可以通过合同、保险、担保等方式实现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债权保障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指企业采取措施保障其债权不受损害，以降低债权损失的过程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债权保障可以通过担保、信用管理、债权回收等方式实现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风险转移与债权保障的定义与含义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风险转移与债权保障在企业财务管理中的作用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风险转移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降低企业的风险承担，提高企业的抗风险能力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有助于企业实现稳健经营，降低财务风险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债权保障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保护企业的债权不受损害，提高企业的债权回收率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有助于企业维护良好的财务状况，提高企业的信用等级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风险转移与债权保障对企业经济效益的影响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风险转移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降低企业的风险损失，提高企业的经济效益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有助于企业实现长期稳定的发展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债权保障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提高企业的债权回收率，提高企业的经济效益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有助于企业维护良好的财务状况，提高企业的信用等级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风险转移的策略与方法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保险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企业可以通过购买保险将风险转移给保险公司，如财产保险、责任保险等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保险可以帮助企业在发生风险事件时，获得一定的赔偿，降低损失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企业可以通过担保将风险转移给担保方，如担保贷款、担保交易等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担保可以帮助企业在发生风险事件时，获得一定的资金支持，降低损失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保险与担保在风险转移中的应用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合同条款设计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企业可以在合同中设定风险转移条款，如风险承担方、违约责任等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合同条款可以帮助企业在发生风险事件时，明确风险承担方，降低损失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风险转移策略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企业可以制定风险转移策略，如风险预警、风险控制等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风险转移策略可以帮助企业在发生风险事件时，及时采取措施，降低损失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合同条款设计与风险转移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企业风险管理与风险转移策略的制定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企业风险管理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企业可以建立风险管理体系，如风险识别、风险评估、风险监控等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企业风险管理可以帮助企业及时发现和应对风险，降低损失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风险转移策略制定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企业可以根据自身风险特点，制定风险转移策略，如风险分散、风险对冲等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风险转移策略可以帮助企业实现风险的有效转移，降低损失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债权保障的策略与方法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债权的担保与保全措施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债权担保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企业可以通过担保措施保障债权，如抵押、质押、保证等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债权担保可以帮助企业在债务人违约时，获得一定的赔偿，降低损失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债权保全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企业可以采取保全措施，如冻结、查封、扣押等，以保障债权不受损害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债权保全可以帮助企业在债务人违约时，及时采取措施，降低损失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https://d.book118.com/645324322044011113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风险转移与债权保障：企业债务风险防范与化解策略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2024-09-19T21:42:10.470</cp:lastPrinted>
  <dcterms:created xsi:type="dcterms:W3CDTF">2024-09-19T13:42:10Z</dcterms:created>
  <dcterms:modified xsi:type="dcterms:W3CDTF">2024-09-19T13:42:12Z</dcterms:modified>
</cp:coreProperties>
</file>