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F25B94-5DF7-465E-88A7-379C054DD4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08C03D-66E6-42E4-BFB5-B74CC3EF08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FD5F25-BAEB-44FB-9312-FA79B5952F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0C9999-5752-477B-8026-E99C7FF947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03540A7-8F1D-4091-8C5D-D26DED694B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28D8EA0-364F-4D74-BCA1-8BADC3E4B2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5763A02-47EC-4146-9ADE-0D099E674F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271A6D-6BE8-4F55-89AD-41377F2A5A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1E2C5C-BBEF-4386-BF94-FCCFB38B54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D9C600-D2CD-4D46-BACD-2F6ABA9B1C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53569A-1DB0-4F13-8B26-0201BEB4FC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5330331324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2024女性品质生活消费趋势报告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女性品质生活消费概述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2024女性品质生活消费趋势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女性品质生活消费的影响因素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女性品质生活消费的未来展望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会经济的发展和女性地位的提高，女性消费市场呈现出快速增长的态势。为了更好地了解女性品质生活的消费趋势，本报告旨在深入挖掘女性消费者的需求、偏好和行为特点，为企业提供市场分析和营销策略的参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本报告旨在分析2024年女性品质生活消费趋势，探讨女性消费市场的未来发展方向，为企业制定有针对性的营销策略提供依据，促进女性消费市场的健康发展。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报告背景与目的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报告范围与限制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范围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本报告主要关注2024年女性品质生活消费趋势，涉及的领域包括时尚、美妆、家居、健康、旅游等。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限制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由于市场变化的不确定性、数据采集的局限性以及报告篇幅的限制，本报告的分析结果可能存在一定的误差和遗漏，仅供参考。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女性品质生活消费概述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女性品质生活是指女性在日常生活中追求高品质、注重细节、关注自身需求和价值观的生活方式。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注重个性化、情感化、健康环保、文化内涵和自我实现等方面，同时强调生活态度和人生观的积极向上。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女性品质生活的定义与特点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女性品质生活消费有助于提高女性的生活质量，满足其对于美好生活的追求和向往。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促进经济发展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推动消费升级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女性品质生活消费带动了相关产业的发展，为社会创造了经济效益，成为经济增长的重要动力之一。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女性品质生活消费趋势反映了消费升级的方向，有助于推动产业升级和产品创新。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女性品质生活消费的重要性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历史回顾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女性品质生活消费的概念和实践可以追溯到20世纪末，随着经济的发展和社会的进步，逐渐成为一种全球性的趋势。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未来女性品质生活消费将更加注重个性化和多元化，同时与科技、文化和健康等领域的融合将更加紧密，为女性提供更加丰富和全面的生活体验。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0831" r="20831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女性品质生活消费的历史与发展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2024女性品质生活消费趋势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健康管理服务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预约体检、健康咨询、心理辅导等服务受到女性消费者的青睐。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健身课程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参加瑜伽、普拉提、舞蹈等健身课程的女性数量增加，她们更愿意为专业课程付费。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健身器材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越来越多女性在家中购置健身器材，如跑步机、瑜伽垫、哑铃等，方便随时锻炼。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随着女性对健康和身材的重视，健康与健身消费成为品质生活的重点。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健康食品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女性更加关注饮食健康，倾向于购买有机、低糖、低脂、高纤维等健康食品。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健康与健身消费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女性对美的追求不断升级，美容与个人护理消费市场持续繁荣。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定期做头发护理、美发造型以及美甲等服务在女性中非常流行，她们愿意为此付费。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美发与美甲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女性消费者愿意为高品质、高效果的化妆品买单，尤其是抗衰老、美白、保湿等功效的产品。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高档化妆品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去美容院接受专业皮肤护理、按摩等服务的女性越来越多，她们重视享受和放松。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专业美容服务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定制化护肤产品和服务受到追捧，女性消费者希望获得符合自己肤质和需求的护肤方案。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个性化护肤方案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美容与个人护理消费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家居与家电消费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398507" y="1008278"/>
            <a:ext cx="3394996" cy="490334"/>
            <a:chOff x="4398507" y="1008278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4398507" y="100827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舒适家居用品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630337" y="1360840"/>
            <a:ext cx="2931336" cy="1654845"/>
            <a:chOff x="4630337" y="1360840"/>
            <a:chExt cx="2931336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4630337" y="13608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高品质的床上用品、沙发套件、窗帘等家居用品成为女性消费者的首选。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070038" y="1975579"/>
            <a:ext cx="3394996" cy="490334"/>
            <a:chOff x="1070038" y="1975579"/>
            <a:chExt cx="3394996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1070038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智能家居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301868" y="2328140"/>
            <a:ext cx="2931336" cy="1654845"/>
            <a:chOff x="1301868" y="2328140"/>
            <a:chExt cx="2931336" cy="1654845"/>
          </a:xfrm>
        </p:grpSpPr>
        <p:sp>
          <p:nvSpPr>
            <p:cNvPr id="48" name="TextBox 48"/>
            <p:cNvSpPr txBox="1"/>
            <p:nvPr/>
          </p:nvSpPr>
          <p:spPr>
            <a:xfrm>
              <a:off x="1301868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能够实现远程控制、语音指令的智能家居设备受到女性消费者的喜爱，如智能照明、智能安防等。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03771" y="4161775"/>
            <a:ext cx="3394996" cy="490334"/>
            <a:chOff x="303771" y="4161775"/>
            <a:chExt cx="3394996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303771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35601" y="4514336"/>
            <a:ext cx="2931336" cy="1654845"/>
            <a:chOff x="535601" y="4514336"/>
            <a:chExt cx="2931336" cy="1654845"/>
          </a:xfrm>
        </p:grpSpPr>
        <p:sp>
          <p:nvSpPr>
            <p:cNvPr id="52" name="TextBox 52"/>
            <p:cNvSpPr txBox="1"/>
            <p:nvPr/>
          </p:nvSpPr>
          <p:spPr>
            <a:xfrm>
              <a:off x="535601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随着生活品质的提升，女性对家居环境和家电产品的要求也越来越高。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733442" y="1975579"/>
            <a:ext cx="3394996" cy="490334"/>
            <a:chOff x="7733442" y="1975579"/>
            <a:chExt cx="3394996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7733442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家用电器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965273" y="2328140"/>
            <a:ext cx="2931336" cy="1654845"/>
            <a:chOff x="7965273" y="2328140"/>
            <a:chExt cx="2931336" cy="1654845"/>
          </a:xfrm>
        </p:grpSpPr>
        <p:sp>
          <p:nvSpPr>
            <p:cNvPr id="56" name="TextBox 56"/>
            <p:cNvSpPr txBox="1"/>
            <p:nvPr/>
          </p:nvSpPr>
          <p:spPr>
            <a:xfrm>
              <a:off x="7965273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高效、节能、环保的家用电器更受女性欢迎，如空气净化器、净水器等。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451818" y="4161775"/>
            <a:ext cx="3394996" cy="490334"/>
            <a:chOff x="8451818" y="4161775"/>
            <a:chExt cx="3394996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8451818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家居装饰品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8683648" y="4514336"/>
            <a:ext cx="2931336" cy="1654845"/>
            <a:chOff x="8683648" y="4514336"/>
            <a:chExt cx="2931336" cy="1654845"/>
          </a:xfrm>
        </p:grpSpPr>
        <p:sp>
          <p:nvSpPr>
            <p:cNvPr id="60" name="TextBox 60"/>
            <p:cNvSpPr txBox="1"/>
            <p:nvPr/>
          </p:nvSpPr>
          <p:spPr>
            <a:xfrm>
              <a:off x="8683648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女性消费者喜欢购买有设计感的家居装饰品，以提升家居的美观度。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主题旅游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参加摄影、美食、户外探险等主题旅游的女性越来越多，她们希望获得独特的旅游体验。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旅游与休闲消费成为女性释放压力、享受生活的重要方式。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度假胜地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女性消费者偏爱阳光沙滩、海岛旅游，以及历史古城、文化名城等具有特色的旅游目的地。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高品质酒店住宿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女性消费者愿意为高品质的酒店住宿付费，享受舒适的环境和服务。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在线旅游服务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预订机票、酒店、景点门票等在线旅游服务成为女性的首选，她们追求方便和快捷。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旅游与休闲消费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https://d.book118.com/645330331324011041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2024-09-02T16:00:01.971</cp:lastPrinted>
  <dcterms:created xsi:type="dcterms:W3CDTF">2024-09-02T08:00:01Z</dcterms:created>
  <dcterms:modified xsi:type="dcterms:W3CDTF">2024-09-02T08:00:04Z</dcterms:modified>
</cp:coreProperties>
</file>