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AF7999-1B27-4314-94B0-4A4CDEDF2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46CC5D-0032-40BB-AEE6-5E1DE89E7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21052C-4E10-4710-8040-EB761CBFB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37DEC3-1C6C-4578-A3A1-977FA4384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24D9D8-BA50-4817-B2F8-F5894F65A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6C1FBB-C219-42B7-A255-EC7C4D459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CBD929-C88F-4FA5-82F7-F0EFBA067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C0E548-99D4-42E0-9B7C-5D723EE4B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3D4235-83CE-4F13-A9A5-4817F68F4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B6314B-8B15-42ED-8CFB-4E317DA6E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742803-6F5A-4B85-98B6-D9DF2150E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331022013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虚拟教育平台中的游戏化学习环境设计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游戏化学习环境概述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需求分析与目标定位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游戏化学习环境设计原则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关键技术与实现方法探讨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界面设计与用户体验优化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评估指标与持续改进计划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游戏化学习环境概述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681" r="336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116" r="3211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游戏化学习是指将游戏元素、游戏机制和游戏思维融入到学习环境中，以提高学习者的兴趣、参与度和学习效果。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游戏化学习概念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游戏化学习能够激发学习者的内在动机，提供即时反馈，增强学习体验，促进知识技能的掌握和应用。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游戏化学习优势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游戏化学习概念及优势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虚拟教育平台发展现状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虚拟教育平台普及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随着互联网技术的快速发展，虚拟教育平台已成为人们获取教育资源、进行在线学习的重要渠道。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虚拟教育平台功能拓展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除了基本的在线课程学习功能外，虚拟教育平台还逐渐融入了社交、互动、智能推荐等元素，以提供更全面的学习体验。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通过游戏化设计，虚拟教育平台能够吸引更多学习者参与，提高学习者的学习积极性和持续性。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917" r="15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提升学习参与度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游戏化元素如挑战、奖励、竞争等能够激发学习者的认知和情感投入，从而加深学习者对知识的理解和记忆。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增强学习效果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游戏化学习环境为教育者提供了新的教学手段和工具，有助于推动教育理念、教学模式的创新和发展。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促进教育创新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游戏化与虚拟教育结合意义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https://d.book118.com/645331022013011121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2024-09-23T20:42:09.948</cp:lastPrinted>
  <dcterms:created xsi:type="dcterms:W3CDTF">2024-09-23T12:42:09Z</dcterms:created>
  <dcterms:modified xsi:type="dcterms:W3CDTF">2024-09-23T12:42:12Z</dcterms:modified>
</cp:coreProperties>
</file>