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7B4B8-3E1A-4941-A98F-55DFD8E9E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3ADCF-7344-4EFD-ADF4-92EA8C84E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E1E6A-3152-4834-9F06-34B3A576F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9409D-A8E7-425C-ACB7-8469BC637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3B2A81-3F20-4B09-88F7-88315ED74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20E977-C1D6-44F2-B8F9-964159BBD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4E263E-131F-464B-A979-6F50CDE29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2186A8-2A4F-4428-A5AA-1F21B0713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7271BF-CBFB-46A3-94D9-28CE199BF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8F615-F356-4BCB-BBEC-458BD77A0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A5D88-9499-4443-9E63-649CF1F0C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33111303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疾病预防知识培训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疾病预防基本知识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常见疾病的预防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传染病的预防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心理健康与疾病预防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个人防护与环境卫生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疾病预防基本知识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通过预防措施，可以降低个体和群体患病的可能性，从而减少疾病对个人和社会的负担。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降低疾病发生风险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542" r="7542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节约医疗资源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542" b="3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预防疾病有助于保持良好的健康状况，提高个体和整体的生活质量。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减少疾病发生可以减轻医疗系统的负担，节约医疗资源和费用。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保持均衡的饮食结构，摄入足够的营养素，避免过度摄入高热量、高脂肪和高糖的食物。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定期进行适量的体育锻炼，增强体质和提高免疫力。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避免接触和吸入有害物质，如烟草烟雾、污染物等，并采取措施降低职业和环境中的风险因素。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避免风险因素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根据疾病预防控制机构的建议，及时接种相应的疫苗，预防传染病的发生。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预防的措施和方法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保持规律的作息时间，保证充足的睡眠和休息。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良好的作息习惯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心理调适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不吸烟限酒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学会调节情绪，保持乐观、积极的心态，避免长期处于紧张和压力状态。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保持适当的体重范围，避免肥胖及相关慢性病的发生。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戒烟限酒是保持健康的重要措施之一，有助于减少呼吸系统、心血管系统等疾病的发生风险。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预防与健康生活方式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常见疾病的预防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根据医生的建议接种流感疫苗，以增强免疫力。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避免接触患者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避免与生病的人接触，特别是避免直接接触他们的呼吸道分泌物和体液。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经常用肥皂和流动水洗手，或者使用含有至少60%酒精的手消毒液，以减少病毒的传播。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感冒是一种常见的呼吸道疾病，可以通过多种方式进行预防。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经常开窗通风，保持室内空气新鲜，有助于减少病毒在空气中的浓度。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感冒的预防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高血压是一种常见的慢性疾病，通过健康的生活方式和饮食习惯可以预防。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戒烟和限制酒精摄入有助于降低血压。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保持健康的体重指数（BMI），避免过度肥胖。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每周进行至少150分钟的中等强度有氧运动，如快走、游泳、骑自行车等。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减少盐的摄入量，控制食物中的钠含量，以降低血压。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减少钠摄入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增加运动量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每周进行至少150分钟的中等强度有氧运动，如快走、游泳、骑自行车等。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糖尿病是一种常见的代谢性疾病，通过健康的生活方式和饮食习惯可以预防。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控制体重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保持健康的体重指数（BMI），避免过度肥胖。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控制饮食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选择低糖、低脂、高纤维的食物，控制食物中的热量摄入。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控制饮酒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限制酒精摄入量，男性每天不超过两个标准饮品，女性每天不超过一个标准饮品。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癌症的预防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坚持运动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每周进行至少150分钟的中等强度有氧运动，如快走、游泳、骑自行车等。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保持健康体重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避免过度肥胖，控制体重在正常范围内。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癌症是一种常见的疾病，通过健康的生活方式和饮食习惯可以降低患癌风险。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选择富含蔬菜、水果、全谷类和蛋白质的食物，少吃高脂肪、高糖和高盐的食物。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避免吸烟和限制饮酒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戒烟和限制酒精摄入可以降低患癌风险。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传染病的预防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https://d.book118.com/645331113032011044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2024-09-06T08:14:22.374</cp:lastPrinted>
  <dcterms:created xsi:type="dcterms:W3CDTF">2024-09-06T00:14:22Z</dcterms:created>
  <dcterms:modified xsi:type="dcterms:W3CDTF">2024-09-06T00:14:24Z</dcterms:modified>
</cp:coreProperties>
</file>