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E374F-66B9-442E-9D59-F95C71DAA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7A804-6C57-49D7-8A02-CF8ECA8CF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DF7C9-1D0C-4E13-B482-7EA77F495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50235-6C9D-409F-9B69-B97EF1D46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6BFDEE-B9D4-41A8-B18A-25B7BF334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C190AC-11D9-4454-BDAD-1E42A4405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3A27CC-5097-4926-8DAC-47A0E8F73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2D025-E95F-4921-B72E-567D12B33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056EF-65A8-469D-91BE-E1224A3DF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C41D5-9ED7-4F92-A7F6-3E92F4115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C6EC9-DBAD-41B0-9EBD-8209D49B6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3212300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战略分析与资源能力分析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战略分析概述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内部环境分析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资源与能力整合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战略选择与制定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战略实施与监控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战略分析是指对企业内外部环境进行全面、系统的审视和评价，以确定企业的战略地位和发展方向。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明确企业自身的优势和劣势，了解外部环境的机遇和威胁，为制定和实施企业战略提供决策依据。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战略分析定义与目的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有助于企业把握市场变化和行业发展趋势。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有助于企业优化资源配置，提高竞争力和市场占有率。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有助于企业明确自身定位和发展方向，实现可持续发展。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战略分析重要性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5" r="2350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确定分析目标、收集相关信息、进行内外部环境分析、制定战略方案、实施方案并监控。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SWOT分析、PEST分析、五力模型、价值链分析等。这些方法可以帮助企业全面、系统地了解自身和外部环境，为制定和实施战略提供有力支持。同时，企业还可以根据自身实际情况选择适合的方法进行战略分析。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战略分析流程与方法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分析国家政治稳定性、法律法规完善程度、政策连续性及变动趋势等。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政治法律环境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分析国家经济发展状况、产业结构、市场需求等经济因素。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经济环境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分析人口结构、教育水平、价值观念、消费习惯等社会文化因素。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分析科技发展水平、新技术应用、技术创新能力等科技因素。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技术环境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分析行业所处的发展阶段，包括幼稚期、成长期、成熟期和衰退期。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行业生命周期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分析行业内的竞争格局、市场份额分配、行业进入与退出壁垒等。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分析行业未来的发展趋势，包括技术创新、消费者需求变化等。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识别主要竞争对手，分析其战略、产品、市场、技术等方面的优势和劣势。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分析竞争对手的竞争策略，包括价格策略、营销策略、产品策略等。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竞争强度分析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评估行业竞争的激烈程度，包括市场份额争夺、价格战等。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发现外部环境中的有利因素，包括市场需求增长、政策扶持、技术创新等。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威胁识别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识别外部环境中的不利因素，包括竞争对手的强势、政策法规的限制、市场需求的下降等。同时，需要评估这些威胁对企业的影响程度和可能性，以便制定相应的应对策略。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机会识别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机会与威胁识别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内部环境分析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包括企业的财务资源、组织资源、实物资源和技术资源等。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333" r="18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有形资源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如企业的品牌、商誉、专利、商标、企业文化和组织经验等。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无形资源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涵盖员工的技能、知识、经验和潜力等方面。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企业资源分析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企业在特定时间内，利用现有资源生产产品或提供服务的能力。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企业通过市场研究、产品定位、促销和分销等手段，实现产品或服务销售的能力。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企业在技术创新、产品开发和改进等方面的能力。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企业计划、组织、领导和控制等管理职能的履行能力。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企业能力分析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核心竞争力应有助于企业创造长期的市场竞争优势和超额利润。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稀缺性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核心竞争力应是企业所特有的，且不易被竞争对手模仿或替代。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不可替代性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核心竞争力应具有独特性，难以被其他能力所替代。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持久性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核心竞争力应能够长期保持，并在不断变化的市场环境中持续发挥作用。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核心竞争力识别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优势与劣势评估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优势评估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分析企业在资源、能力、核心竞争力等方面的优势，以及这些优势对企业市场竞争地位的影响。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劣势评估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识别企业在资源、能力、核心竞争力等方面的劣势，以及这些劣势对企业市场竞争地位的制约作用。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机会与威胁分析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结合外部环境分析，评估企业的机会与威胁，为制定战略提供依据。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综合考虑企业的优势、劣势、机会和威胁，对企业内部环境进行全面评估。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https://d.book118.com/645332123000011120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2024-09-22T08:06:09.426</cp:lastPrinted>
  <dcterms:created xsi:type="dcterms:W3CDTF">2024-09-22T00:06:09Z</dcterms:created>
  <dcterms:modified xsi:type="dcterms:W3CDTF">2024-09-22T00:06:11Z</dcterms:modified>
</cp:coreProperties>
</file>