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F241E-08B0-4108-AFB2-85EF2A3B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EB70E-3253-40DC-8D1F-C5334507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40D59-FBA6-463B-A647-DC45E6E42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058E9-3815-4656-A061-4AA38A267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6B621-42AF-46D5-8D95-38E952D6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A7B2B-2991-4507-AFC5-CEAAE8F44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5C994-F73A-4C73-8645-8F1011510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B50C1-903F-4730-B3D6-970404309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FFA63-5147-4FFB-9487-78B6F047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37333-7A58-470B-9765-5982718C8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6B7E6-AEEE-4DC1-A055-C99C02B0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3043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暑期培训研修总结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暑期培训计划介绍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培训计划通常包括多个主题和活动，如学科知识、教学方法、教育技术等，以帮助参训者更好地适应教育教学工作。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暑期培训计划是针对学生和教师开展的一项综合性培训项目，旨在提高他们的综合素质和教育教学能力。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通过本次暑期培训，参训者能够掌握更多的学科知识和教学方法，提高教育教学能力，为未来的教育教学工作做好准备。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希望参训者能够积极参与培训活动，认真学习，深入思考，将所学知识运用到实际工作中，提高教育教学质量。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培训期望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本次暑期培训主要包括学科知识、教学方法、教育技术等方面的内容，具体包括语文、数学、英语等学科的知识和教学方法，以及多媒体教学、网络教学等现代教育技术的应用。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培训采用多种形式，包括讲座、案例分析、小组讨论、实践操作等，以帮助参训者更好地理解和掌握所学内容。同时，还邀请了多位优秀的教育工作者进行现场指导和交流，为参训者提供更多的实践机会和经验分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专业知识与技能提升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系统回顾和巩固所学的学科基础理论，加深对专业知识的理解。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学科基础理论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学科前沿动态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292" r="3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12" r="151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了解学科前沿动态和最新研究成果，拓宽视野，增强学术素养。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通过对经典案例的分析和讨论，加深对理论知识的应用和理解。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专业知识回顾与巩固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学习并掌握各种有效的教学方法与技巧，如启发式教学、案例教学等，提高教学效果。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学习并掌握现代教育技术，如多媒体教学、在线教育等，丰富教学手段，提高教学效率。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现代教育技术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学习并掌握跨学科的知识和技能，促进学科交叉融合，提高综合素养。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新技能学习与掌握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实践应用能力提升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根据学科特点和教学目标，合理设计实践教学环节，提高学生的实践应用能力。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实验技能培养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通过实验操作和实践训练，培养学生的实验技能和动手能力，提高实验教学效果。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课程设计与开发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参与课程设计和开发，了解课程设计和开发的流程和方法，提高课程开发能力。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团队协作与沟通能力培养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通过培训，使学员认识到团队协作的重要性，明确团队共同目标，形成共同价值观。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团队目标一致性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学会在团队中合理分工，发挥各自优势，相互支持，共同完成任务。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建立团队成员之间的信任关系，学会在团队中发挥自己的作用，促进团队成员之间的合作。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学会用简洁明了的语言表达自己的观点和想法，避免模糊和含糊不清的表达。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学会倾听他人的意见和建议，理解他人的立场和观点，促进有效沟通。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学会给予他人积极的反馈和建议，促进彼此的成长和进步。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2" r="12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https://d.book118.com/645333043202011104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2024-09-14T07:17:20.241</cp:lastPrinted>
  <dcterms:created xsi:type="dcterms:W3CDTF">2024-09-13T23:17:20Z</dcterms:created>
  <dcterms:modified xsi:type="dcterms:W3CDTF">2024-09-13T23:17:22Z</dcterms:modified>
</cp:coreProperties>
</file>